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81" r:id="rId3"/>
    <p:sldMasterId id="2147483699" r:id="rId4"/>
  </p:sldMasterIdLst>
  <p:notesMasterIdLst>
    <p:notesMasterId r:id="rId105"/>
  </p:notesMasterIdLst>
  <p:handoutMasterIdLst>
    <p:handoutMasterId r:id="rId106"/>
  </p:handoutMasterIdLst>
  <p:sldIdLst>
    <p:sldId id="256" r:id="rId5"/>
    <p:sldId id="323" r:id="rId6"/>
    <p:sldId id="322" r:id="rId7"/>
    <p:sldId id="291" r:id="rId8"/>
    <p:sldId id="1278" r:id="rId9"/>
    <p:sldId id="1279" r:id="rId10"/>
    <p:sldId id="1280" r:id="rId11"/>
    <p:sldId id="270" r:id="rId12"/>
    <p:sldId id="301" r:id="rId13"/>
    <p:sldId id="302" r:id="rId14"/>
    <p:sldId id="307" r:id="rId15"/>
    <p:sldId id="283" r:id="rId16"/>
    <p:sldId id="304" r:id="rId17"/>
    <p:sldId id="305" r:id="rId18"/>
    <p:sldId id="324" r:id="rId19"/>
    <p:sldId id="308" r:id="rId20"/>
    <p:sldId id="277" r:id="rId21"/>
    <p:sldId id="278" r:id="rId22"/>
    <p:sldId id="325" r:id="rId23"/>
    <p:sldId id="326" r:id="rId24"/>
    <p:sldId id="284" r:id="rId25"/>
    <p:sldId id="285" r:id="rId26"/>
    <p:sldId id="297" r:id="rId27"/>
    <p:sldId id="298" r:id="rId28"/>
    <p:sldId id="280" r:id="rId29"/>
    <p:sldId id="299" r:id="rId30"/>
    <p:sldId id="282" r:id="rId31"/>
    <p:sldId id="300" r:id="rId32"/>
    <p:sldId id="286" r:id="rId33"/>
    <p:sldId id="257" r:id="rId34"/>
    <p:sldId id="259" r:id="rId35"/>
    <p:sldId id="260" r:id="rId36"/>
    <p:sldId id="261" r:id="rId37"/>
    <p:sldId id="327" r:id="rId38"/>
    <p:sldId id="262" r:id="rId39"/>
    <p:sldId id="263" r:id="rId40"/>
    <p:sldId id="264" r:id="rId41"/>
    <p:sldId id="265" r:id="rId42"/>
    <p:sldId id="328" r:id="rId43"/>
    <p:sldId id="329" r:id="rId44"/>
    <p:sldId id="1270" r:id="rId45"/>
    <p:sldId id="271" r:id="rId46"/>
    <p:sldId id="272" r:id="rId47"/>
    <p:sldId id="273" r:id="rId48"/>
    <p:sldId id="275" r:id="rId49"/>
    <p:sldId id="1271" r:id="rId50"/>
    <p:sldId id="1272" r:id="rId51"/>
    <p:sldId id="1273" r:id="rId52"/>
    <p:sldId id="1274" r:id="rId53"/>
    <p:sldId id="1275" r:id="rId54"/>
    <p:sldId id="1276" r:id="rId55"/>
    <p:sldId id="292" r:id="rId56"/>
    <p:sldId id="290" r:id="rId57"/>
    <p:sldId id="1277" r:id="rId58"/>
    <p:sldId id="1281" r:id="rId59"/>
    <p:sldId id="1282" r:id="rId60"/>
    <p:sldId id="288" r:id="rId61"/>
    <p:sldId id="436" r:id="rId62"/>
    <p:sldId id="435" r:id="rId63"/>
    <p:sldId id="350" r:id="rId64"/>
    <p:sldId id="434" r:id="rId65"/>
    <p:sldId id="424" r:id="rId66"/>
    <p:sldId id="425" r:id="rId67"/>
    <p:sldId id="391" r:id="rId68"/>
    <p:sldId id="429" r:id="rId69"/>
    <p:sldId id="426" r:id="rId70"/>
    <p:sldId id="427" r:id="rId71"/>
    <p:sldId id="295" r:id="rId72"/>
    <p:sldId id="431" r:id="rId73"/>
    <p:sldId id="432" r:id="rId74"/>
    <p:sldId id="433" r:id="rId75"/>
    <p:sldId id="402" r:id="rId76"/>
    <p:sldId id="422" r:id="rId77"/>
    <p:sldId id="420" r:id="rId78"/>
    <p:sldId id="1260" r:id="rId79"/>
    <p:sldId id="1261" r:id="rId80"/>
    <p:sldId id="330" r:id="rId81"/>
    <p:sldId id="331" r:id="rId82"/>
    <p:sldId id="306" r:id="rId83"/>
    <p:sldId id="1262" r:id="rId84"/>
    <p:sldId id="332" r:id="rId85"/>
    <p:sldId id="333" r:id="rId86"/>
    <p:sldId id="1263" r:id="rId87"/>
    <p:sldId id="334" r:id="rId88"/>
    <p:sldId id="345" r:id="rId89"/>
    <p:sldId id="343" r:id="rId90"/>
    <p:sldId id="342" r:id="rId91"/>
    <p:sldId id="341" r:id="rId92"/>
    <p:sldId id="340" r:id="rId93"/>
    <p:sldId id="1264" r:id="rId94"/>
    <p:sldId id="335" r:id="rId95"/>
    <p:sldId id="336" r:id="rId96"/>
    <p:sldId id="346" r:id="rId97"/>
    <p:sldId id="347" r:id="rId98"/>
    <p:sldId id="1265" r:id="rId99"/>
    <p:sldId id="1266" r:id="rId100"/>
    <p:sldId id="1267" r:id="rId101"/>
    <p:sldId id="1268" r:id="rId102"/>
    <p:sldId id="1269" r:id="rId103"/>
    <p:sldId id="269" r:id="rId104"/>
  </p:sldIdLst>
  <p:sldSz cx="12192000" cy="6858000"/>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104"/>
    <a:srgbClr val="F72F04"/>
    <a:srgbClr val="E42B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97" autoAdjust="0"/>
    <p:restoredTop sz="93738" autoAdjust="0"/>
  </p:normalViewPr>
  <p:slideViewPr>
    <p:cSldViewPr snapToGrid="0">
      <p:cViewPr varScale="1">
        <p:scale>
          <a:sx n="52" d="100"/>
          <a:sy n="52" d="100"/>
        </p:scale>
        <p:origin x="72" y="420"/>
      </p:cViewPr>
      <p:guideLst>
        <p:guide orient="horz" pos="2160"/>
        <p:guide pos="3840"/>
      </p:guideLst>
    </p:cSldViewPr>
  </p:slideViewPr>
  <p:notesTextViewPr>
    <p:cViewPr>
      <p:scale>
        <a:sx n="3" d="2"/>
        <a:sy n="3" d="2"/>
      </p:scale>
      <p:origin x="0" y="0"/>
    </p:cViewPr>
  </p:notesTextViewPr>
  <p:notesViewPr>
    <p:cSldViewPr snapToGrid="0">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presProps" Target="pres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heme" Target="theme/theme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charts/_rels/chart1.xml.rels><?xml version="1.0" encoding="UTF-8" standalone="yes"?>
<Relationships xmlns="http://schemas.openxmlformats.org/package/2006/relationships"><Relationship Id="rId3" Type="http://schemas.openxmlformats.org/officeDocument/2006/relationships/oleObject" Target="file:///\\Users\mathieu\Downloads\survey_user_type.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mathieu\Documents\cotateur%20travaille&#769;.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fr-FR" sz="2400" dirty="0"/>
              <a:t>Qui visite le site ?</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1-ED7E-2047-9378-B3818F355F92}"/>
              </c:ext>
            </c:extLst>
          </c:dPt>
          <c:dPt>
            <c:idx val="1"/>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3-ED7E-2047-9378-B3818F355F92}"/>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ED7E-2047-9378-B3818F355F9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survey_user_type!$G$4:$G$6</c:f>
              <c:strCache>
                <c:ptCount val="3"/>
                <c:pt idx="0">
                  <c:v>Cotateur</c:v>
                </c:pt>
                <c:pt idx="1">
                  <c:v>Utilisateur</c:v>
                </c:pt>
                <c:pt idx="2">
                  <c:v>Professionnel</c:v>
                </c:pt>
              </c:strCache>
            </c:strRef>
          </c:cat>
          <c:val>
            <c:numRef>
              <c:f>survey_user_type!$I$4:$I$6</c:f>
              <c:numCache>
                <c:formatCode>0%</c:formatCode>
                <c:ptCount val="3"/>
                <c:pt idx="0">
                  <c:v>0.15080971659919029</c:v>
                </c:pt>
                <c:pt idx="1">
                  <c:v>0.44635627530364375</c:v>
                </c:pt>
                <c:pt idx="2">
                  <c:v>0.40283400809716602</c:v>
                </c:pt>
              </c:numCache>
            </c:numRef>
          </c:val>
          <c:extLst>
            <c:ext xmlns:c16="http://schemas.microsoft.com/office/drawing/2014/chart" uri="{C3380CC4-5D6E-409C-BE32-E72D297353CC}">
              <c16:uniqueId val="{00000006-ED7E-2047-9378-B3818F355F92}"/>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CA08-5D49-AAB0-BCC51B7E53B0}"/>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CA08-5D49-AAB0-BCC51B7E53B0}"/>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CA08-5D49-AAB0-BCC51B7E53B0}"/>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CA08-5D49-AAB0-BCC51B7E53B0}"/>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CA08-5D49-AAB0-BCC51B7E53B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 (2)'!$M$1:$Q$1</c:f>
              <c:strCache>
                <c:ptCount val="5"/>
                <c:pt idx="0">
                  <c:v>-50</c:v>
                </c:pt>
                <c:pt idx="1">
                  <c:v>50-100</c:v>
                </c:pt>
                <c:pt idx="2">
                  <c:v>100-250</c:v>
                </c:pt>
                <c:pt idx="3">
                  <c:v>250-400</c:v>
                </c:pt>
                <c:pt idx="4">
                  <c:v>400 et +</c:v>
                </c:pt>
              </c:strCache>
            </c:strRef>
          </c:cat>
          <c:val>
            <c:numRef>
              <c:f>'Feuil1 (2)'!$M$51:$Q$51</c:f>
              <c:numCache>
                <c:formatCode>0%</c:formatCode>
                <c:ptCount val="5"/>
                <c:pt idx="0">
                  <c:v>0.16666666666666666</c:v>
                </c:pt>
                <c:pt idx="1">
                  <c:v>6.25E-2</c:v>
                </c:pt>
                <c:pt idx="2">
                  <c:v>0.27083333333333331</c:v>
                </c:pt>
                <c:pt idx="3">
                  <c:v>0.3125</c:v>
                </c:pt>
                <c:pt idx="4">
                  <c:v>0.1875</c:v>
                </c:pt>
              </c:numCache>
            </c:numRef>
          </c:val>
          <c:extLst>
            <c:ext xmlns:c16="http://schemas.microsoft.com/office/drawing/2014/chart" uri="{C3380CC4-5D6E-409C-BE32-E72D297353CC}">
              <c16:uniqueId val="{0000000A-CA08-5D49-AAB0-BCC51B7E53B0}"/>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16790516206946973"/>
          <c:y val="0.76149446210056448"/>
          <c:w val="0.65436397813233593"/>
          <c:h val="0.2385055378994355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0.1794</cdr:x>
      <cdr:y>0.03728</cdr:y>
    </cdr:from>
    <cdr:to>
      <cdr:x>0.86447</cdr:x>
      <cdr:y>0.11939</cdr:y>
    </cdr:to>
    <cdr:sp macro="" textlink="">
      <cdr:nvSpPr>
        <cdr:cNvPr id="2" name="ZoneTexte 1">
          <a:extLst xmlns:a="http://schemas.openxmlformats.org/drawingml/2006/main">
            <a:ext uri="{FF2B5EF4-FFF2-40B4-BE49-F238E27FC236}">
              <a16:creationId xmlns:a16="http://schemas.microsoft.com/office/drawing/2014/main" id="{B91E26B2-498F-9E49-9BDD-8F2927A0AF85}"/>
            </a:ext>
          </a:extLst>
        </cdr:cNvPr>
        <cdr:cNvSpPr txBox="1"/>
      </cdr:nvSpPr>
      <cdr:spPr>
        <a:xfrm xmlns:a="http://schemas.openxmlformats.org/drawingml/2006/main">
          <a:off x="864523" y="141246"/>
          <a:ext cx="3301341" cy="3111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fr-FR"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B08E34-116E-433A-ACB2-3F7960833C5F}" type="datetimeFigureOut">
              <a:rPr lang="fr-FR" smtClean="0"/>
              <a:t>06/11/2020</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945BC2-ECA5-4657-B7AD-2E0B30E17738}" type="slidenum">
              <a:rPr lang="fr-FR" smtClean="0"/>
              <a:t>‹N°›</a:t>
            </a:fld>
            <a:endParaRPr lang="fr-FR"/>
          </a:p>
        </p:txBody>
      </p:sp>
    </p:spTree>
    <p:extLst>
      <p:ext uri="{BB962C8B-B14F-4D97-AF65-F5344CB8AC3E}">
        <p14:creationId xmlns:p14="http://schemas.microsoft.com/office/powerpoint/2010/main" val="11207438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617DF5-89BB-406B-9CDC-C6B9878A1D00}" type="datetimeFigureOut">
              <a:rPr lang="fr-FR" smtClean="0"/>
              <a:t>06/11/2020</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3C9F2-7D2F-4CDB-A522-4AC07365A930}" type="slidenum">
              <a:rPr lang="fr-FR" smtClean="0"/>
              <a:t>‹N°›</a:t>
            </a:fld>
            <a:endParaRPr lang="fr-FR"/>
          </a:p>
        </p:txBody>
      </p:sp>
    </p:spTree>
    <p:extLst>
      <p:ext uri="{BB962C8B-B14F-4D97-AF65-F5344CB8AC3E}">
        <p14:creationId xmlns:p14="http://schemas.microsoft.com/office/powerpoint/2010/main" val="2831792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9</a:t>
            </a:fld>
            <a:endParaRPr lang="fr-FR"/>
          </a:p>
        </p:txBody>
      </p:sp>
    </p:spTree>
    <p:extLst>
      <p:ext uri="{BB962C8B-B14F-4D97-AF65-F5344CB8AC3E}">
        <p14:creationId xmlns:p14="http://schemas.microsoft.com/office/powerpoint/2010/main" val="2328122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26</a:t>
            </a:fld>
            <a:endParaRPr lang="fr-FR"/>
          </a:p>
        </p:txBody>
      </p:sp>
    </p:spTree>
    <p:extLst>
      <p:ext uri="{BB962C8B-B14F-4D97-AF65-F5344CB8AC3E}">
        <p14:creationId xmlns:p14="http://schemas.microsoft.com/office/powerpoint/2010/main" val="3194994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27</a:t>
            </a:fld>
            <a:endParaRPr lang="fr-FR"/>
          </a:p>
        </p:txBody>
      </p:sp>
    </p:spTree>
    <p:extLst>
      <p:ext uri="{BB962C8B-B14F-4D97-AF65-F5344CB8AC3E}">
        <p14:creationId xmlns:p14="http://schemas.microsoft.com/office/powerpoint/2010/main" val="2015642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28</a:t>
            </a:fld>
            <a:endParaRPr lang="fr-FR"/>
          </a:p>
        </p:txBody>
      </p:sp>
    </p:spTree>
    <p:extLst>
      <p:ext uri="{BB962C8B-B14F-4D97-AF65-F5344CB8AC3E}">
        <p14:creationId xmlns:p14="http://schemas.microsoft.com/office/powerpoint/2010/main" val="3476980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29</a:t>
            </a:fld>
            <a:endParaRPr lang="fr-FR"/>
          </a:p>
        </p:txBody>
      </p:sp>
    </p:spTree>
    <p:extLst>
      <p:ext uri="{BB962C8B-B14F-4D97-AF65-F5344CB8AC3E}">
        <p14:creationId xmlns:p14="http://schemas.microsoft.com/office/powerpoint/2010/main" val="3325923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revenir sur l’historique du marché de l’occasion en France depuis 2007 nous assistons à un basculement des volumes du client final vers le négoce depuis 2013. Ces deux catégories restent les plus importantes du marché en volume.</a:t>
            </a:r>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31</a:t>
            </a:fld>
            <a:endParaRPr lang="fr-FR"/>
          </a:p>
        </p:txBody>
      </p:sp>
    </p:spTree>
    <p:extLst>
      <p:ext uri="{BB962C8B-B14F-4D97-AF65-F5344CB8AC3E}">
        <p14:creationId xmlns:p14="http://schemas.microsoft.com/office/powerpoint/2010/main" val="3993382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valeur, les ventes à client final prédominent sur le négoce et la tendance se confirme sur les dernières années.</a:t>
            </a:r>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32</a:t>
            </a:fld>
            <a:endParaRPr lang="fr-FR"/>
          </a:p>
        </p:txBody>
      </p:sp>
    </p:spTree>
    <p:extLst>
      <p:ext uri="{BB962C8B-B14F-4D97-AF65-F5344CB8AC3E}">
        <p14:creationId xmlns:p14="http://schemas.microsoft.com/office/powerpoint/2010/main" val="1686607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YTD à fin août 2020, nous assistons à une chute du marché en volume de -14% lié à la crise sanitaire</a:t>
            </a:r>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33</a:t>
            </a:fld>
            <a:endParaRPr lang="fr-FR"/>
          </a:p>
        </p:txBody>
      </p:sp>
    </p:spTree>
    <p:extLst>
      <p:ext uri="{BB962C8B-B14F-4D97-AF65-F5344CB8AC3E}">
        <p14:creationId xmlns:p14="http://schemas.microsoft.com/office/powerpoint/2010/main" val="546965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Sur la carte on note sur le 1</a:t>
            </a:r>
            <a:r>
              <a:rPr lang="fr-FR" baseline="30000" dirty="0"/>
              <a:t>er</a:t>
            </a:r>
            <a:r>
              <a:rPr lang="fr-FR" dirty="0"/>
              <a:t> </a:t>
            </a:r>
            <a:r>
              <a:rPr lang="fr-FR"/>
              <a:t>trimestre le top 3 des </a:t>
            </a:r>
            <a:r>
              <a:rPr lang="fr-FR" dirty="0"/>
              <a:t>régions en terme de volume de transactions : IDF, Alsace-Lorraine et Rhône-Alpes </a:t>
            </a:r>
            <a:r>
              <a:rPr lang="fr-FR" dirty="0" err="1"/>
              <a:t>Auverge</a:t>
            </a:r>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34</a:t>
            </a:fld>
            <a:endParaRPr lang="fr-FR"/>
          </a:p>
        </p:txBody>
      </p:sp>
    </p:spTree>
    <p:extLst>
      <p:ext uri="{BB962C8B-B14F-4D97-AF65-F5344CB8AC3E}">
        <p14:creationId xmlns:p14="http://schemas.microsoft.com/office/powerpoint/2010/main" val="2915475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Si l’on fait un focus sur les ventes à client final depuis le début de l’année c’est l’activité qui souffre le moins de la crise enregistrant une baisse de -10% en volume et -8% en valeur après une très belle croissance en 2019.</a:t>
            </a:r>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35</a:t>
            </a:fld>
            <a:endParaRPr lang="fr-FR"/>
          </a:p>
        </p:txBody>
      </p:sp>
    </p:spTree>
    <p:extLst>
      <p:ext uri="{BB962C8B-B14F-4D97-AF65-F5344CB8AC3E}">
        <p14:creationId xmlns:p14="http://schemas.microsoft.com/office/powerpoint/2010/main" val="469860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 mois le mois on vois bien qu’à partir d’Avril la décroissance se dessine mais ne chute pas de manière drastique.</a:t>
            </a:r>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36</a:t>
            </a:fld>
            <a:endParaRPr lang="fr-FR"/>
          </a:p>
        </p:txBody>
      </p:sp>
    </p:spTree>
    <p:extLst>
      <p:ext uri="{BB962C8B-B14F-4D97-AF65-F5344CB8AC3E}">
        <p14:creationId xmlns:p14="http://schemas.microsoft.com/office/powerpoint/2010/main" val="2719815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16</a:t>
            </a:fld>
            <a:endParaRPr lang="fr-FR"/>
          </a:p>
        </p:txBody>
      </p:sp>
    </p:spTree>
    <p:extLst>
      <p:ext uri="{BB962C8B-B14F-4D97-AF65-F5344CB8AC3E}">
        <p14:creationId xmlns:p14="http://schemas.microsoft.com/office/powerpoint/2010/main" val="4193138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Concernant le négoce on comprend très vite que c’est l’activité qui a le plus souffert de la crise sanitaire enregistrant une forte décroissance de -16% en volume et -28% en valeur.</a:t>
            </a:r>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37</a:t>
            </a:fld>
            <a:endParaRPr lang="fr-FR"/>
          </a:p>
        </p:txBody>
      </p:sp>
    </p:spTree>
    <p:extLst>
      <p:ext uri="{BB962C8B-B14F-4D97-AF65-F5344CB8AC3E}">
        <p14:creationId xmlns:p14="http://schemas.microsoft.com/office/powerpoint/2010/main" val="643494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Si l’on regarde la progression mensuelle on voit bien mois après mois l’écart qui se creuse vs 2019.</a:t>
            </a:r>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38</a:t>
            </a:fld>
            <a:endParaRPr lang="fr-FR"/>
          </a:p>
        </p:txBody>
      </p:sp>
    </p:spTree>
    <p:extLst>
      <p:ext uri="{BB962C8B-B14F-4D97-AF65-F5344CB8AC3E}">
        <p14:creationId xmlns:p14="http://schemas.microsoft.com/office/powerpoint/2010/main" val="649305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Enfin pour terminer cette analyse du marché français, le ferraillage, même si cette activité reste minime, enregistre une forte hausse en 2020 en volume.</a:t>
            </a:r>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39</a:t>
            </a:fld>
            <a:endParaRPr lang="fr-FR"/>
          </a:p>
        </p:txBody>
      </p:sp>
    </p:spTree>
    <p:extLst>
      <p:ext uri="{BB962C8B-B14F-4D97-AF65-F5344CB8AC3E}">
        <p14:creationId xmlns:p14="http://schemas.microsoft.com/office/powerpoint/2010/main" val="4236886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1A2A44-7A88-47F8-97FA-C194A6AFAF2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840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1A2A44-7A88-47F8-97FA-C194A6AFAF2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839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1A2A44-7A88-47F8-97FA-C194A6AFAF2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32000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1A2A44-7A88-47F8-97FA-C194A6AFAF2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255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20209-D586-446A-8AB2-FEBC5866D5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312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20209-D586-446A-8AB2-FEBC5866D5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0636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20209-D586-446A-8AB2-FEBC5866D5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063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17</a:t>
            </a:fld>
            <a:endParaRPr lang="fr-FR"/>
          </a:p>
        </p:txBody>
      </p:sp>
    </p:spTree>
    <p:extLst>
      <p:ext uri="{BB962C8B-B14F-4D97-AF65-F5344CB8AC3E}">
        <p14:creationId xmlns:p14="http://schemas.microsoft.com/office/powerpoint/2010/main" val="175321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20209-D586-446A-8AB2-FEBC5866D5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743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20209-D586-446A-8AB2-FEBC5866D5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8719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20209-D586-446A-8AB2-FEBC5866D5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754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20209-D586-446A-8AB2-FEBC5866D5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4831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20209-D586-446A-8AB2-FEBC5866D5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7387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20209-D586-446A-8AB2-FEBC5866D5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112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18</a:t>
            </a:fld>
            <a:endParaRPr lang="fr-FR"/>
          </a:p>
        </p:txBody>
      </p:sp>
    </p:spTree>
    <p:extLst>
      <p:ext uri="{BB962C8B-B14F-4D97-AF65-F5344CB8AC3E}">
        <p14:creationId xmlns:p14="http://schemas.microsoft.com/office/powerpoint/2010/main" val="2858990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21</a:t>
            </a:fld>
            <a:endParaRPr lang="fr-FR"/>
          </a:p>
        </p:txBody>
      </p:sp>
    </p:spTree>
    <p:extLst>
      <p:ext uri="{BB962C8B-B14F-4D97-AF65-F5344CB8AC3E}">
        <p14:creationId xmlns:p14="http://schemas.microsoft.com/office/powerpoint/2010/main" val="1293883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22</a:t>
            </a:fld>
            <a:endParaRPr lang="fr-FR"/>
          </a:p>
        </p:txBody>
      </p:sp>
    </p:spTree>
    <p:extLst>
      <p:ext uri="{BB962C8B-B14F-4D97-AF65-F5344CB8AC3E}">
        <p14:creationId xmlns:p14="http://schemas.microsoft.com/office/powerpoint/2010/main" val="2024520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23</a:t>
            </a:fld>
            <a:endParaRPr lang="fr-FR"/>
          </a:p>
        </p:txBody>
      </p:sp>
    </p:spTree>
    <p:extLst>
      <p:ext uri="{BB962C8B-B14F-4D97-AF65-F5344CB8AC3E}">
        <p14:creationId xmlns:p14="http://schemas.microsoft.com/office/powerpoint/2010/main" val="3538575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24</a:t>
            </a:fld>
            <a:endParaRPr lang="fr-FR"/>
          </a:p>
        </p:txBody>
      </p:sp>
    </p:spTree>
    <p:extLst>
      <p:ext uri="{BB962C8B-B14F-4D97-AF65-F5344CB8AC3E}">
        <p14:creationId xmlns:p14="http://schemas.microsoft.com/office/powerpoint/2010/main" val="2265798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25</a:t>
            </a:fld>
            <a:endParaRPr lang="fr-FR"/>
          </a:p>
        </p:txBody>
      </p:sp>
    </p:spTree>
    <p:extLst>
      <p:ext uri="{BB962C8B-B14F-4D97-AF65-F5344CB8AC3E}">
        <p14:creationId xmlns:p14="http://schemas.microsoft.com/office/powerpoint/2010/main" val="2690028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0.png"/><Relationship Id="rId7"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1.jp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Master" Target="../slideMasters/slideMaster2.xml"/><Relationship Id="rId5" Type="http://schemas.openxmlformats.org/officeDocument/2006/relationships/image" Target="../media/image24.jpg"/><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7.jp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3.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0.png"/><Relationship Id="rId7"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21.jp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Master" Target="../slideMasters/slideMaster3.xml"/><Relationship Id="rId5" Type="http://schemas.openxmlformats.org/officeDocument/2006/relationships/image" Target="../media/image24.jpg"/><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7.jpg"/></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www.haulotte.com/" TargetMode="External"/><Relationship Id="rId2" Type="http://schemas.openxmlformats.org/officeDocument/2006/relationships/image" Target="../media/image25.jpe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7.png"/><Relationship Id="rId1" Type="http://schemas.openxmlformats.org/officeDocument/2006/relationships/slideMaster" Target="../slideMasters/slideMaster4.xml"/><Relationship Id="rId4" Type="http://schemas.openxmlformats.org/officeDocument/2006/relationships/hyperlink" Target="http://www.haulotte.com/" TargetMode="Externa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www.haulotte.com/" TargetMode="External"/><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7.jpg"/></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www.haulotte.com/" TargetMode="External"/><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www.haulotte.com/" TargetMode="External"/><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hyperlink" Target="http://www.haulotte.com/" TargetMode="Externa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www.haulotte.com/" TargetMode="External"/><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www.haulotte.com/" TargetMode="External"/><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www.haulotte.com/" TargetMode="External"/><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www.haulotte.com/" TargetMode="External"/><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www.haulotte.com/" TargetMode="External"/><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2.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Ref idx="1003">
        <a:schemeClr val="bg2"/>
      </p:bgRef>
    </p:bg>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1652107" y="2155371"/>
            <a:ext cx="8373291" cy="653214"/>
          </a:xfrm>
          <a:prstGeom prst="rect">
            <a:avLst/>
          </a:prstGeom>
        </p:spPr>
        <p:txBody>
          <a:bodyPr vert="horz" lIns="91440" tIns="45720" rIns="91440" bIns="45720" rtlCol="0" anchor="b" anchorCtr="0">
            <a:noAutofit/>
          </a:bodyPr>
          <a:lstStyle/>
          <a:p>
            <a:endParaRPr dirty="0"/>
          </a:p>
        </p:txBody>
      </p:sp>
    </p:spTree>
    <p:extLst>
      <p:ext uri="{BB962C8B-B14F-4D97-AF65-F5344CB8AC3E}">
        <p14:creationId xmlns:p14="http://schemas.microsoft.com/office/powerpoint/2010/main" val="23632377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medium picture">
    <p:spTree>
      <p:nvGrpSpPr>
        <p:cNvPr id="1" name=""/>
        <p:cNvGrpSpPr/>
        <p:nvPr/>
      </p:nvGrpSpPr>
      <p:grpSpPr>
        <a:xfrm>
          <a:off x="0" y="0"/>
          <a:ext cx="0" cy="0"/>
          <a:chOff x="0" y="0"/>
          <a:chExt cx="0" cy="0"/>
        </a:xfrm>
      </p:grpSpPr>
      <p:pic>
        <p:nvPicPr>
          <p:cNvPr id="3" name="Picture 2"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89822" cy="6859545"/>
          </a:xfrm>
          <a:prstGeom prst="rect">
            <a:avLst/>
          </a:prstGeom>
        </p:spPr>
      </p:pic>
      <p:sp>
        <p:nvSpPr>
          <p:cNvPr id="2" name="Title 1"/>
          <p:cNvSpPr>
            <a:spLocks noGrp="1"/>
          </p:cNvSpPr>
          <p:nvPr>
            <p:ph type="title" hasCustomPrompt="1"/>
          </p:nvPr>
        </p:nvSpPr>
        <p:spPr/>
        <p:txBody>
          <a:bodyPr/>
          <a:lstStyle>
            <a:lvl1pPr>
              <a:defRPr/>
            </a:lvl1pPr>
          </a:lstStyle>
          <a:p>
            <a:r>
              <a:rPr lang="en-GB" dirty="0"/>
              <a:t>Click to add section title</a:t>
            </a:r>
          </a:p>
        </p:txBody>
      </p:sp>
      <p:sp>
        <p:nvSpPr>
          <p:cNvPr id="9" name="Text Placeholder 2"/>
          <p:cNvSpPr>
            <a:spLocks noGrp="1"/>
          </p:cNvSpPr>
          <p:nvPr>
            <p:ph type="body" idx="1" hasCustomPrompt="1"/>
          </p:nvPr>
        </p:nvSpPr>
        <p:spPr>
          <a:xfrm>
            <a:off x="654051" y="1504951"/>
            <a:ext cx="5080818" cy="468000"/>
          </a:xfrm>
        </p:spPr>
        <p:txBody>
          <a:bodyPr>
            <a:normAutofit/>
          </a:bodyPr>
          <a:lstStyle>
            <a:lvl1pPr marL="0" indent="0">
              <a:buNone/>
              <a:defRPr sz="2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add slide message</a:t>
            </a:r>
          </a:p>
        </p:txBody>
      </p:sp>
      <p:sp>
        <p:nvSpPr>
          <p:cNvPr id="11" name="Text Placeholder 3"/>
          <p:cNvSpPr>
            <a:spLocks noGrp="1"/>
          </p:cNvSpPr>
          <p:nvPr>
            <p:ph type="body" sz="quarter" idx="14" hasCustomPrompt="1"/>
          </p:nvPr>
        </p:nvSpPr>
        <p:spPr>
          <a:xfrm>
            <a:off x="654051" y="1989212"/>
            <a:ext cx="5080820" cy="504000"/>
          </a:xfrm>
        </p:spPr>
        <p:txBody>
          <a:bodyPr>
            <a:normAutofit/>
          </a:bodyPr>
          <a:lstStyle>
            <a:lvl1pPr marL="0" indent="0">
              <a:buNone/>
              <a:defRPr sz="3200" cap="none" baseline="0">
                <a:solidFill>
                  <a:schemeClr val="accent1"/>
                </a:solidFill>
              </a:defRPr>
            </a:lvl1pPr>
          </a:lstStyle>
          <a:p>
            <a:pPr lvl="0"/>
            <a:r>
              <a:rPr lang="en-GB" dirty="0"/>
              <a:t>Highlighting key element / words in red</a:t>
            </a:r>
          </a:p>
        </p:txBody>
      </p:sp>
      <p:sp>
        <p:nvSpPr>
          <p:cNvPr id="10" name="Text Placeholder 4"/>
          <p:cNvSpPr>
            <a:spLocks noGrp="1"/>
          </p:cNvSpPr>
          <p:nvPr>
            <p:ph type="body" sz="quarter" idx="13" hasCustomPrompt="1"/>
          </p:nvPr>
        </p:nvSpPr>
        <p:spPr>
          <a:xfrm>
            <a:off x="1298575" y="3284538"/>
            <a:ext cx="4443274" cy="3071812"/>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Picture Placeholder 5"/>
          <p:cNvSpPr>
            <a:spLocks noGrp="1"/>
          </p:cNvSpPr>
          <p:nvPr>
            <p:ph type="pic" sz="quarter" idx="15" hasCustomPrompt="1"/>
          </p:nvPr>
        </p:nvSpPr>
        <p:spPr>
          <a:xfrm>
            <a:off x="6167438" y="971999"/>
            <a:ext cx="6029362" cy="5896800"/>
          </a:xfrm>
          <a:solidFill>
            <a:schemeClr val="tx1">
              <a:lumMod val="20000"/>
              <a:lumOff val="80000"/>
            </a:schemeClr>
          </a:solidFill>
        </p:spPr>
        <p:txBody>
          <a:bodyPr lIns="0" tIns="612000" rIns="0" anchor="ctr" anchorCtr="0">
            <a:normAutofit/>
          </a:bodyPr>
          <a:lstStyle>
            <a:lvl1pPr marL="0" indent="0" algn="ctr">
              <a:buFontTx/>
              <a:buNone/>
              <a:defRPr sz="1400" baseline="0">
                <a:solidFill>
                  <a:schemeClr val="tx1"/>
                </a:solidFill>
              </a:defRPr>
            </a:lvl1pPr>
          </a:lstStyle>
          <a:p>
            <a:r>
              <a:rPr lang="en-GB" noProof="0" dirty="0"/>
              <a:t>Click on icon to insert picture</a:t>
            </a:r>
          </a:p>
        </p:txBody>
      </p:sp>
      <p:sp>
        <p:nvSpPr>
          <p:cNvPr id="5" name="Date Placeholder 4"/>
          <p:cNvSpPr>
            <a:spLocks noGrp="1"/>
          </p:cNvSpPr>
          <p:nvPr>
            <p:ph type="dt" sz="half" idx="10"/>
          </p:nvPr>
        </p:nvSpPr>
        <p:spPr/>
        <p:txBody>
          <a:bodyPr/>
          <a:lstStyle/>
          <a:p>
            <a:fld id="{14D71F40-BF41-4E30-BF4C-DBCF44B4E092}" type="datetime1">
              <a:rPr lang="en-GB" smtClean="0"/>
              <a:t>06/11/2020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B425281-793C-44B6-9FB4-1EB1BF188BFD}" type="slidenum">
              <a:rPr lang="en-GB" smtClean="0"/>
              <a:t>‹N°›</a:t>
            </a:fld>
            <a:endParaRPr lang="en-GB" dirty="0"/>
          </a:p>
        </p:txBody>
      </p:sp>
      <p:grpSp>
        <p:nvGrpSpPr>
          <p:cNvPr id="13" name="Group 12"/>
          <p:cNvGrpSpPr>
            <a:grpSpLocks/>
          </p:cNvGrpSpPr>
          <p:nvPr userDrawn="1"/>
        </p:nvGrpSpPr>
        <p:grpSpPr bwMode="auto">
          <a:xfrm>
            <a:off x="-2289877" y="3284538"/>
            <a:ext cx="2106612" cy="1354138"/>
            <a:chOff x="-2231300" y="2231625"/>
            <a:chExt cx="2106943" cy="1353870"/>
          </a:xfrm>
        </p:grpSpPr>
        <p:sp>
          <p:nvSpPr>
            <p:cNvPr id="14" name="TextBox 17"/>
            <p:cNvSpPr txBox="1">
              <a:spLocks noChangeArrowheads="1"/>
            </p:cNvSpPr>
            <p:nvPr userDrawn="1"/>
          </p:nvSpPr>
          <p:spPr bwMode="auto">
            <a:xfrm>
              <a:off x="-2231300" y="2231625"/>
              <a:ext cx="2105356" cy="12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eaLnBrk="1" hangingPunct="1">
                <a:spcBef>
                  <a:spcPct val="0"/>
                </a:spcBef>
                <a:buFontTx/>
                <a:buNone/>
                <a:defRPr/>
              </a:pPr>
              <a:r>
                <a:rPr lang="en-GB" altLang="da-DK" sz="1000" noProof="1">
                  <a:solidFill>
                    <a:schemeClr val="tx2"/>
                  </a:solidFill>
                  <a:latin typeface="+mn-lt"/>
                  <a:cs typeface="Arial" charset="0"/>
                </a:rPr>
                <a:t>To add preformatted bullets,</a:t>
              </a:r>
            </a:p>
            <a:p>
              <a:pPr algn="r" eaLnBrk="1" hangingPunct="1">
                <a:spcBef>
                  <a:spcPct val="0"/>
                </a:spcBef>
                <a:buFontTx/>
                <a:buNone/>
                <a:defRPr/>
              </a:pPr>
              <a:r>
                <a:rPr lang="en-GB" altLang="da-DK" sz="1000" noProof="1">
                  <a:solidFill>
                    <a:schemeClr val="tx2"/>
                  </a:solidFill>
                  <a:latin typeface="+mn-lt"/>
                  <a:cs typeface="Arial" charset="0"/>
                </a:rPr>
                <a:t>click the </a:t>
              </a:r>
              <a:r>
                <a:rPr lang="en-GB" altLang="da-DK" sz="1000" b="1" noProof="1">
                  <a:solidFill>
                    <a:schemeClr val="tx2"/>
                  </a:solidFill>
                  <a:latin typeface="+mn-lt"/>
                  <a:cs typeface="Arial" charset="0"/>
                </a:rPr>
                <a:t>Home</a:t>
              </a:r>
              <a:r>
                <a:rPr lang="en-GB" altLang="da-DK" sz="1000" noProof="1">
                  <a:solidFill>
                    <a:schemeClr val="tx2"/>
                  </a:solidFill>
                  <a:latin typeface="+mn-lt"/>
                  <a:cs typeface="Arial" charset="0"/>
                </a:rPr>
                <a:t> tab and select</a:t>
              </a:r>
            </a:p>
            <a:p>
              <a:pPr algn="r" eaLnBrk="1" hangingPunct="1">
                <a:spcBef>
                  <a:spcPct val="0"/>
                </a:spcBef>
                <a:buFontTx/>
                <a:buNone/>
                <a:defRPr/>
              </a:pPr>
              <a:r>
                <a:rPr lang="en-GB" altLang="da-DK" sz="1000" b="1" noProof="1">
                  <a:solidFill>
                    <a:schemeClr val="tx2"/>
                  </a:solidFill>
                  <a:latin typeface="+mn-lt"/>
                  <a:cs typeface="Arial" charset="0"/>
                </a:rPr>
                <a:t>Increase Indent</a:t>
              </a:r>
            </a:p>
            <a:p>
              <a:pPr algn="r" eaLnBrk="1" hangingPunct="1">
                <a:spcBef>
                  <a:spcPct val="0"/>
                </a:spcBef>
                <a:buFontTx/>
                <a:buNone/>
                <a:defRPr/>
              </a:pPr>
              <a:endParaRPr lang="en-GB" altLang="da-DK" sz="1000" noProof="1">
                <a:solidFill>
                  <a:schemeClr val="tx2"/>
                </a:solidFill>
                <a:latin typeface="+mn-lt"/>
                <a:cs typeface="Arial" charset="0"/>
              </a:endParaRPr>
            </a:p>
            <a:p>
              <a:pPr algn="r" eaLnBrk="1" hangingPunct="1">
                <a:spcBef>
                  <a:spcPct val="0"/>
                </a:spcBef>
                <a:buFontTx/>
                <a:buNone/>
                <a:defRPr/>
              </a:pPr>
              <a:endParaRPr lang="en-GB" altLang="da-DK" sz="1000" noProof="1">
                <a:solidFill>
                  <a:schemeClr val="tx2"/>
                </a:solidFill>
                <a:latin typeface="+mn-lt"/>
                <a:cs typeface="Arial" charset="0"/>
              </a:endParaRPr>
            </a:p>
            <a:p>
              <a:pPr algn="r" eaLnBrk="1" hangingPunct="1">
                <a:spcBef>
                  <a:spcPct val="0"/>
                </a:spcBef>
                <a:buFontTx/>
                <a:buNone/>
                <a:defRPr/>
              </a:pPr>
              <a:r>
                <a:rPr lang="en-GB" altLang="da-DK" sz="1000" noProof="1">
                  <a:solidFill>
                    <a:schemeClr val="tx2"/>
                  </a:solidFill>
                  <a:latin typeface="+mn-lt"/>
                  <a:cs typeface="Arial" charset="0"/>
                </a:rPr>
                <a:t>Click </a:t>
              </a:r>
              <a:r>
                <a:rPr lang="en-GB" altLang="da-DK" sz="1000" b="1" noProof="1">
                  <a:solidFill>
                    <a:schemeClr val="tx2"/>
                  </a:solidFill>
                  <a:latin typeface="+mn-lt"/>
                  <a:cs typeface="Arial" charset="0"/>
                </a:rPr>
                <a:t>Decrease Indent</a:t>
              </a:r>
            </a:p>
            <a:p>
              <a:pPr algn="r" eaLnBrk="1" hangingPunct="1">
                <a:spcBef>
                  <a:spcPct val="0"/>
                </a:spcBef>
                <a:buFontTx/>
                <a:buNone/>
                <a:defRPr/>
              </a:pPr>
              <a:r>
                <a:rPr lang="en-GB" altLang="da-DK" sz="1000" noProof="1">
                  <a:solidFill>
                    <a:schemeClr val="tx2"/>
                  </a:solidFill>
                  <a:latin typeface="+mn-lt"/>
                  <a:cs typeface="Arial" charset="0"/>
                </a:rPr>
                <a:t>to return to the previous list design</a:t>
              </a:r>
            </a:p>
            <a:p>
              <a:pPr algn="r" eaLnBrk="1" hangingPunct="1">
                <a:spcBef>
                  <a:spcPct val="0"/>
                </a:spcBef>
                <a:buFontTx/>
                <a:buNone/>
                <a:defRPr/>
              </a:pPr>
              <a:r>
                <a:rPr lang="en-GB" altLang="da-DK" sz="1000" b="1" noProof="1">
                  <a:solidFill>
                    <a:schemeClr val="tx2"/>
                  </a:solidFill>
                  <a:latin typeface="+mn-lt"/>
                  <a:cs typeface="Arial" charset="0"/>
                </a:rPr>
                <a:t> </a:t>
              </a:r>
            </a:p>
          </p:txBody>
        </p:sp>
        <p:grpSp>
          <p:nvGrpSpPr>
            <p:cNvPr id="15" name="Group 14"/>
            <p:cNvGrpSpPr>
              <a:grpSpLocks/>
            </p:cNvGrpSpPr>
            <p:nvPr userDrawn="1"/>
          </p:nvGrpSpPr>
          <p:grpSpPr bwMode="auto">
            <a:xfrm>
              <a:off x="-544672" y="2731719"/>
              <a:ext cx="419742" cy="242548"/>
              <a:chOff x="-832082" y="3286289"/>
              <a:chExt cx="358924" cy="219989"/>
            </a:xfrm>
          </p:grpSpPr>
          <p:pic>
            <p:nvPicPr>
              <p:cNvPr id="20"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2082" y="3286289"/>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ounded Rectangle 20"/>
              <p:cNvSpPr/>
              <p:nvPr userDrawn="1"/>
            </p:nvSpPr>
            <p:spPr bwMode="auto">
              <a:xfrm>
                <a:off x="-653241" y="3287610"/>
                <a:ext cx="169711" cy="21593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16" name="Group 15"/>
            <p:cNvGrpSpPr>
              <a:grpSpLocks/>
            </p:cNvGrpSpPr>
            <p:nvPr userDrawn="1"/>
          </p:nvGrpSpPr>
          <p:grpSpPr bwMode="auto">
            <a:xfrm>
              <a:off x="-531551" y="3339969"/>
              <a:ext cx="407194" cy="245526"/>
              <a:chOff x="-474298" y="3592325"/>
              <a:chExt cx="348194" cy="222690"/>
            </a:xfrm>
          </p:grpSpPr>
          <p:pic>
            <p:nvPicPr>
              <p:cNvPr id="17" name="Picture 16"/>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userDrawn="1"/>
            </p:nvSpPr>
            <p:spPr bwMode="auto">
              <a:xfrm>
                <a:off x="-297173" y="3594762"/>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19" name="Rounded Rectangle 18"/>
              <p:cNvSpPr/>
              <p:nvPr userDrawn="1"/>
            </p:nvSpPr>
            <p:spPr bwMode="auto">
              <a:xfrm>
                <a:off x="-465528" y="3597641"/>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grpSp>
        <p:nvGrpSpPr>
          <p:cNvPr id="29" name="Group 28"/>
          <p:cNvGrpSpPr/>
          <p:nvPr userDrawn="1"/>
        </p:nvGrpSpPr>
        <p:grpSpPr>
          <a:xfrm>
            <a:off x="12360696" y="2322792"/>
            <a:ext cx="1871662" cy="2769989"/>
            <a:chOff x="-2008947" y="2420888"/>
            <a:chExt cx="1871662" cy="2769989"/>
          </a:xfrm>
        </p:grpSpPr>
        <p:grpSp>
          <p:nvGrpSpPr>
            <p:cNvPr id="30" name="Gruppe 1"/>
            <p:cNvGrpSpPr/>
            <p:nvPr userDrawn="1"/>
          </p:nvGrpSpPr>
          <p:grpSpPr>
            <a:xfrm>
              <a:off x="-2008947" y="2420888"/>
              <a:ext cx="1871662" cy="2769989"/>
              <a:chOff x="9231313" y="2327275"/>
              <a:chExt cx="1871662" cy="2769989"/>
            </a:xfrm>
          </p:grpSpPr>
          <p:sp>
            <p:nvSpPr>
              <p:cNvPr id="32" name="TextBox 31"/>
              <p:cNvSpPr txBox="1">
                <a:spLocks noChangeArrowheads="1"/>
              </p:cNvSpPr>
              <p:nvPr userDrawn="1"/>
            </p:nvSpPr>
            <p:spPr bwMode="auto">
              <a:xfrm>
                <a:off x="9231313" y="2327275"/>
                <a:ext cx="1871662"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GB" sz="1000" b="1" kern="1200" dirty="0">
                    <a:solidFill>
                      <a:schemeClr val="tx2"/>
                    </a:solidFill>
                    <a:latin typeface="Arial" pitchFamily="34" charset="0"/>
                    <a:ea typeface="+mn-ea"/>
                    <a:cs typeface="Arial" pitchFamily="34" charset="0"/>
                  </a:rPr>
                  <a:t>Insert Picture</a:t>
                </a:r>
              </a:p>
              <a:p>
                <a:r>
                  <a:rPr lang="en-GB" sz="1000" b="1" kern="1200" dirty="0">
                    <a:solidFill>
                      <a:schemeClr val="tx2"/>
                    </a:solidFill>
                    <a:latin typeface="Arial" pitchFamily="34" charset="0"/>
                    <a:ea typeface="+mn-ea"/>
                    <a:cs typeface="Arial" pitchFamily="34" charset="0"/>
                  </a:rPr>
                  <a:t>1.</a:t>
                </a:r>
                <a:r>
                  <a:rPr lang="en-GB" sz="1000" kern="1200" dirty="0">
                    <a:solidFill>
                      <a:schemeClr val="tx2"/>
                    </a:solidFill>
                    <a:latin typeface="Arial" pitchFamily="34" charset="0"/>
                    <a:ea typeface="+mn-ea"/>
                    <a:cs typeface="Arial" pitchFamily="34" charset="0"/>
                  </a:rPr>
                  <a:t> Click thumbnail image icon in the middle of</a:t>
                </a:r>
                <a:r>
                  <a:rPr lang="en-GB" sz="1000" kern="1200" baseline="0" dirty="0">
                    <a:solidFill>
                      <a:schemeClr val="tx2"/>
                    </a:solidFill>
                    <a:latin typeface="Arial" pitchFamily="34" charset="0"/>
                    <a:ea typeface="+mn-ea"/>
                    <a:cs typeface="Arial" pitchFamily="34" charset="0"/>
                  </a:rPr>
                  <a:t> the </a:t>
                </a:r>
                <a:r>
                  <a:rPr lang="en-GB" sz="1000" kern="1200" dirty="0">
                    <a:solidFill>
                      <a:schemeClr val="tx2"/>
                    </a:solidFill>
                    <a:latin typeface="Arial" pitchFamily="34" charset="0"/>
                    <a:ea typeface="+mn-ea"/>
                    <a:cs typeface="Arial" pitchFamily="34" charset="0"/>
                  </a:rPr>
                  <a:t>placeholder </a:t>
                </a:r>
              </a:p>
              <a:p>
                <a:r>
                  <a:rPr lang="en-GB" sz="1000" b="1" kern="1200" dirty="0">
                    <a:solidFill>
                      <a:schemeClr val="tx2"/>
                    </a:solidFill>
                    <a:latin typeface="Arial" pitchFamily="34" charset="0"/>
                    <a:ea typeface="+mn-ea"/>
                    <a:cs typeface="Arial" pitchFamily="34" charset="0"/>
                  </a:rPr>
                  <a:t>2. </a:t>
                </a:r>
                <a:r>
                  <a:rPr lang="en-GB" sz="1000" kern="1200" dirty="0">
                    <a:solidFill>
                      <a:schemeClr val="tx2"/>
                    </a:solidFill>
                    <a:latin typeface="Arial" pitchFamily="34" charset="0"/>
                    <a:ea typeface="+mn-ea"/>
                    <a:cs typeface="Arial" pitchFamily="34" charset="0"/>
                  </a:rPr>
                  <a:t>add the desired picture</a:t>
                </a:r>
              </a:p>
              <a:p>
                <a:r>
                  <a:rPr lang="en-GB" sz="1000" b="1" kern="1200" dirty="0">
                    <a:solidFill>
                      <a:schemeClr val="tx2"/>
                    </a:solidFill>
                    <a:latin typeface="Arial" pitchFamily="34" charset="0"/>
                    <a:ea typeface="+mn-ea"/>
                    <a:cs typeface="Arial" pitchFamily="34" charset="0"/>
                  </a:rPr>
                  <a:t>3. </a:t>
                </a:r>
                <a:r>
                  <a:rPr lang="en-GB" sz="1000" kern="1200" dirty="0">
                    <a:solidFill>
                      <a:schemeClr val="tx2"/>
                    </a:solidFill>
                    <a:latin typeface="Arial" pitchFamily="34" charset="0"/>
                    <a:ea typeface="+mn-ea"/>
                    <a:cs typeface="Arial" pitchFamily="34" charset="0"/>
                  </a:rPr>
                  <a:t>Click </a:t>
                </a:r>
                <a:r>
                  <a:rPr lang="en-GB" sz="1000" b="1" kern="1200" dirty="0">
                    <a:solidFill>
                      <a:schemeClr val="tx2"/>
                    </a:solidFill>
                    <a:latin typeface="Arial" pitchFamily="34" charset="0"/>
                    <a:ea typeface="+mn-ea"/>
                    <a:cs typeface="Arial" pitchFamily="34" charset="0"/>
                  </a:rPr>
                  <a:t>Crop</a:t>
                </a:r>
                <a:r>
                  <a:rPr lang="en-GB" sz="1000" kern="1200" dirty="0">
                    <a:solidFill>
                      <a:schemeClr val="tx2"/>
                    </a:solidFill>
                    <a:latin typeface="Arial" pitchFamily="34" charset="0"/>
                    <a:ea typeface="+mn-ea"/>
                    <a:cs typeface="Arial" pitchFamily="34" charset="0"/>
                  </a:rPr>
                  <a:t> to change </a:t>
                </a:r>
              </a:p>
              <a:p>
                <a:r>
                  <a:rPr lang="en-GB" sz="1000" kern="1200" dirty="0">
                    <a:solidFill>
                      <a:schemeClr val="tx2"/>
                    </a:solidFill>
                    <a:latin typeface="Arial" pitchFamily="34" charset="0"/>
                    <a:ea typeface="+mn-ea"/>
                    <a:cs typeface="Arial" pitchFamily="34" charset="0"/>
                  </a:rPr>
                  <a:t>focus of the image / size</a:t>
                </a:r>
              </a:p>
              <a:p>
                <a:r>
                  <a:rPr lang="en-GB" sz="1000" kern="1200" dirty="0">
                    <a:solidFill>
                      <a:schemeClr val="tx2"/>
                    </a:solidFill>
                    <a:latin typeface="Arial" pitchFamily="34" charset="0"/>
                    <a:ea typeface="+mn-ea"/>
                    <a:cs typeface="Arial" pitchFamily="34" charset="0"/>
                  </a:rPr>
                  <a:t> </a:t>
                </a: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r>
                  <a:rPr lang="en-GB" sz="1000" b="1" kern="1200" dirty="0">
                    <a:solidFill>
                      <a:schemeClr val="tx2"/>
                    </a:solidFill>
                    <a:latin typeface="Arial" pitchFamily="34" charset="0"/>
                    <a:ea typeface="+mn-ea"/>
                    <a:cs typeface="Arial" pitchFamily="34" charset="0"/>
                  </a:rPr>
                  <a:t>4. </a:t>
                </a:r>
                <a:r>
                  <a:rPr lang="en-GB" sz="1000" kern="1200" dirty="0">
                    <a:solidFill>
                      <a:schemeClr val="tx2"/>
                    </a:solidFill>
                    <a:latin typeface="Arial" pitchFamily="34" charset="0"/>
                    <a:ea typeface="+mn-ea"/>
                    <a:cs typeface="Arial" pitchFamily="34" charset="0"/>
                  </a:rPr>
                  <a:t>If you want to scale the image hold the </a:t>
                </a:r>
                <a:r>
                  <a:rPr lang="en-GB" sz="1000" b="1" kern="1200" dirty="0">
                    <a:solidFill>
                      <a:schemeClr val="tx2"/>
                    </a:solidFill>
                    <a:latin typeface="Arial" pitchFamily="34" charset="0"/>
                    <a:ea typeface="+mn-ea"/>
                    <a:cs typeface="Arial" pitchFamily="34" charset="0"/>
                  </a:rPr>
                  <a:t>SHIFT</a:t>
                </a:r>
                <a:r>
                  <a:rPr lang="en-GB" sz="1000" kern="1200" dirty="0">
                    <a:solidFill>
                      <a:schemeClr val="tx2"/>
                    </a:solidFill>
                    <a:latin typeface="Arial" pitchFamily="34" charset="0"/>
                    <a:ea typeface="+mn-ea"/>
                    <a:cs typeface="Arial" pitchFamily="34" charset="0"/>
                  </a:rPr>
                  <a:t> button down while dragging the corners of the image</a:t>
                </a: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GB" sz="1000" b="1" kern="1200" dirty="0">
                    <a:solidFill>
                      <a:schemeClr val="tx2"/>
                    </a:solidFill>
                    <a:latin typeface="Arial" pitchFamily="34" charset="0"/>
                    <a:ea typeface="+mn-ea"/>
                    <a:cs typeface="Arial" pitchFamily="34" charset="0"/>
                  </a:rPr>
                  <a:t>5. </a:t>
                </a:r>
                <a:r>
                  <a:rPr lang="en-GB" sz="1000" kern="1200" dirty="0">
                    <a:solidFill>
                      <a:schemeClr val="tx2"/>
                    </a:solidFill>
                    <a:latin typeface="Arial" pitchFamily="34" charset="0"/>
                    <a:ea typeface="+mn-ea"/>
                    <a:cs typeface="Arial" pitchFamily="34" charset="0"/>
                  </a:rPr>
                  <a:t>Right-click on the picture and select </a:t>
                </a:r>
                <a:r>
                  <a:rPr lang="en-GB" sz="1000" b="1" kern="1200" dirty="0">
                    <a:solidFill>
                      <a:schemeClr val="tx2"/>
                    </a:solidFill>
                    <a:latin typeface="Arial" pitchFamily="34" charset="0"/>
                    <a:ea typeface="+mn-ea"/>
                    <a:cs typeface="Arial" pitchFamily="34" charset="0"/>
                  </a:rPr>
                  <a:t>Send to back</a:t>
                </a:r>
              </a:p>
            </p:txBody>
          </p:sp>
          <p:grpSp>
            <p:nvGrpSpPr>
              <p:cNvPr id="33" name="Gruppe 1"/>
              <p:cNvGrpSpPr>
                <a:grpSpLocks/>
              </p:cNvGrpSpPr>
              <p:nvPr userDrawn="1"/>
            </p:nvGrpSpPr>
            <p:grpSpPr bwMode="auto">
              <a:xfrm>
                <a:off x="9254797" y="4356775"/>
                <a:ext cx="331787" cy="342899"/>
                <a:chOff x="8337348" y="5840143"/>
                <a:chExt cx="331631" cy="343551"/>
              </a:xfrm>
            </p:grpSpPr>
            <p:pic>
              <p:nvPicPr>
                <p:cNvPr id="34" name="Picture 3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350876" y="58401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Rounded Rectangle 34"/>
                <p:cNvSpPr/>
                <p:nvPr userDrawn="1"/>
              </p:nvSpPr>
              <p:spPr>
                <a:xfrm>
                  <a:off x="8337348" y="5840145"/>
                  <a:ext cx="209451" cy="17177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000" dirty="0"/>
                </a:p>
              </p:txBody>
            </p:sp>
          </p:grpSp>
        </p:grpSp>
        <p:pic>
          <p:nvPicPr>
            <p:cNvPr id="31" name="Picture 30"/>
            <p:cNvPicPr>
              <a:picLocks noChangeAspect="1"/>
            </p:cNvPicPr>
            <p:nvPr userDrawn="1"/>
          </p:nvPicPr>
          <p:blipFill>
            <a:blip r:embed="rId6"/>
            <a:stretch>
              <a:fillRect/>
            </a:stretch>
          </p:blipFill>
          <p:spPr>
            <a:xfrm>
              <a:off x="-2002556" y="3367604"/>
              <a:ext cx="399069" cy="369138"/>
            </a:xfrm>
            <a:prstGeom prst="rect">
              <a:avLst/>
            </a:prstGeom>
          </p:spPr>
        </p:pic>
      </p:grpSp>
    </p:spTree>
    <p:extLst>
      <p:ext uri="{BB962C8B-B14F-4D97-AF65-F5344CB8AC3E}">
        <p14:creationId xmlns:p14="http://schemas.microsoft.com/office/powerpoint/2010/main" val="2940504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three pictures l">
    <p:spTree>
      <p:nvGrpSpPr>
        <p:cNvPr id="1" name=""/>
        <p:cNvGrpSpPr/>
        <p:nvPr/>
      </p:nvGrpSpPr>
      <p:grpSpPr>
        <a:xfrm>
          <a:off x="0" y="0"/>
          <a:ext cx="0" cy="0"/>
          <a:chOff x="0" y="0"/>
          <a:chExt cx="0" cy="0"/>
        </a:xfrm>
      </p:grpSpPr>
      <p:pic>
        <p:nvPicPr>
          <p:cNvPr id="4" name="Picture 3"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574" y="-1529"/>
            <a:ext cx="12189793" cy="6859529"/>
          </a:xfrm>
          <a:prstGeom prst="rect">
            <a:avLst/>
          </a:prstGeom>
        </p:spPr>
      </p:pic>
      <p:sp>
        <p:nvSpPr>
          <p:cNvPr id="2" name="Title 1"/>
          <p:cNvSpPr>
            <a:spLocks noGrp="1"/>
          </p:cNvSpPr>
          <p:nvPr>
            <p:ph type="title" hasCustomPrompt="1"/>
          </p:nvPr>
        </p:nvSpPr>
        <p:spPr/>
        <p:txBody>
          <a:bodyPr/>
          <a:lstStyle>
            <a:lvl1pPr>
              <a:defRPr/>
            </a:lvl1pPr>
          </a:lstStyle>
          <a:p>
            <a:r>
              <a:rPr lang="en-GB" dirty="0"/>
              <a:t>Click to add section title</a:t>
            </a:r>
          </a:p>
        </p:txBody>
      </p:sp>
      <p:sp>
        <p:nvSpPr>
          <p:cNvPr id="12" name="Picture Placeholder 5"/>
          <p:cNvSpPr>
            <a:spLocks noGrp="1"/>
          </p:cNvSpPr>
          <p:nvPr>
            <p:ph type="pic" sz="quarter" idx="15" hasCustomPrompt="1"/>
          </p:nvPr>
        </p:nvSpPr>
        <p:spPr>
          <a:xfrm>
            <a:off x="8112224" y="971999"/>
            <a:ext cx="4086000" cy="1960772"/>
          </a:xfrm>
          <a:solidFill>
            <a:schemeClr val="tx1">
              <a:lumMod val="20000"/>
              <a:lumOff val="80000"/>
            </a:schemeClr>
          </a:solidFill>
        </p:spPr>
        <p:txBody>
          <a:bodyPr lIns="0" tIns="612000" rIns="0" anchor="ctr" anchorCtr="0">
            <a:normAutofit/>
          </a:bodyPr>
          <a:lstStyle>
            <a:lvl1pPr marL="0" indent="0" algn="ctr">
              <a:buNone/>
              <a:defRPr sz="1400" baseline="0">
                <a:solidFill>
                  <a:schemeClr val="tx1"/>
                </a:solidFill>
              </a:defRPr>
            </a:lvl1pPr>
          </a:lstStyle>
          <a:p>
            <a:r>
              <a:rPr lang="en-GB" noProof="0" dirty="0"/>
              <a:t>Click on icon to insert picture</a:t>
            </a:r>
          </a:p>
        </p:txBody>
      </p:sp>
      <p:sp>
        <p:nvSpPr>
          <p:cNvPr id="5" name="Date Placeholder 4"/>
          <p:cNvSpPr>
            <a:spLocks noGrp="1"/>
          </p:cNvSpPr>
          <p:nvPr>
            <p:ph type="dt" sz="half" idx="10"/>
          </p:nvPr>
        </p:nvSpPr>
        <p:spPr/>
        <p:txBody>
          <a:bodyPr/>
          <a:lstStyle/>
          <a:p>
            <a:fld id="{986C65BD-7B6C-40AA-B9E3-61B94B358E46}" type="datetime1">
              <a:rPr lang="en-GB" smtClean="0"/>
              <a:t>06/11/2020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B425281-793C-44B6-9FB4-1EB1BF188BFD}" type="slidenum">
              <a:rPr lang="en-GB" smtClean="0"/>
              <a:t>‹N°›</a:t>
            </a:fld>
            <a:endParaRPr lang="en-GB" dirty="0"/>
          </a:p>
        </p:txBody>
      </p:sp>
      <p:sp>
        <p:nvSpPr>
          <p:cNvPr id="13" name="Picture Placeholder 5"/>
          <p:cNvSpPr>
            <a:spLocks noGrp="1"/>
          </p:cNvSpPr>
          <p:nvPr>
            <p:ph type="pic" sz="quarter" idx="16" hasCustomPrompt="1"/>
          </p:nvPr>
        </p:nvSpPr>
        <p:spPr>
          <a:xfrm>
            <a:off x="8112224" y="2934000"/>
            <a:ext cx="4086000" cy="1960772"/>
          </a:xfrm>
          <a:solidFill>
            <a:schemeClr val="tx1">
              <a:lumMod val="20000"/>
              <a:lumOff val="80000"/>
            </a:schemeClr>
          </a:solidFill>
        </p:spPr>
        <p:txBody>
          <a:bodyPr lIns="0" tIns="612000" rIns="0" anchor="ctr" anchorCtr="0">
            <a:normAutofit/>
          </a:bodyPr>
          <a:lstStyle>
            <a:lvl1pPr marL="0" indent="0" algn="ctr">
              <a:buNone/>
              <a:defRPr sz="1400" baseline="0">
                <a:solidFill>
                  <a:schemeClr val="tx1"/>
                </a:solidFill>
              </a:defRPr>
            </a:lvl1pPr>
          </a:lstStyle>
          <a:p>
            <a:r>
              <a:rPr lang="en-GB" noProof="0" dirty="0"/>
              <a:t>Click on icon to insert picture</a:t>
            </a:r>
          </a:p>
        </p:txBody>
      </p:sp>
      <p:sp>
        <p:nvSpPr>
          <p:cNvPr id="14" name="Picture Placeholder 5"/>
          <p:cNvSpPr>
            <a:spLocks noGrp="1"/>
          </p:cNvSpPr>
          <p:nvPr>
            <p:ph type="pic" sz="quarter" idx="17" hasCustomPrompt="1"/>
          </p:nvPr>
        </p:nvSpPr>
        <p:spPr>
          <a:xfrm>
            <a:off x="8112224" y="4892400"/>
            <a:ext cx="4086000" cy="1965600"/>
          </a:xfrm>
          <a:solidFill>
            <a:schemeClr val="tx1">
              <a:lumMod val="20000"/>
              <a:lumOff val="80000"/>
            </a:schemeClr>
          </a:solidFill>
        </p:spPr>
        <p:txBody>
          <a:bodyPr lIns="0" tIns="612000" rIns="0" anchor="ctr" anchorCtr="0">
            <a:normAutofit/>
          </a:bodyPr>
          <a:lstStyle>
            <a:lvl1pPr marL="0" indent="0" algn="ctr">
              <a:buNone/>
              <a:defRPr sz="1400" baseline="0">
                <a:solidFill>
                  <a:schemeClr val="tx1"/>
                </a:solidFill>
              </a:defRPr>
            </a:lvl1pPr>
          </a:lstStyle>
          <a:p>
            <a:r>
              <a:rPr lang="en-GB" noProof="0" dirty="0"/>
              <a:t>Click on icon to insert picture</a:t>
            </a:r>
          </a:p>
        </p:txBody>
      </p:sp>
      <p:sp>
        <p:nvSpPr>
          <p:cNvPr id="15" name="Text Placeholder 2"/>
          <p:cNvSpPr>
            <a:spLocks noGrp="1"/>
          </p:cNvSpPr>
          <p:nvPr>
            <p:ph type="body" idx="1" hasCustomPrompt="1"/>
          </p:nvPr>
        </p:nvSpPr>
        <p:spPr>
          <a:xfrm>
            <a:off x="654050" y="1504951"/>
            <a:ext cx="7098133" cy="468000"/>
          </a:xfrm>
        </p:spPr>
        <p:txBody>
          <a:bodyPr>
            <a:normAutofit/>
          </a:bodyPr>
          <a:lstStyle>
            <a:lvl1pPr marL="0" indent="0">
              <a:buNone/>
              <a:defRPr sz="2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add slide message</a:t>
            </a:r>
          </a:p>
        </p:txBody>
      </p:sp>
      <p:sp>
        <p:nvSpPr>
          <p:cNvPr id="16" name="Text Placeholder 3"/>
          <p:cNvSpPr>
            <a:spLocks noGrp="1"/>
          </p:cNvSpPr>
          <p:nvPr>
            <p:ph type="body" sz="quarter" idx="14" hasCustomPrompt="1"/>
          </p:nvPr>
        </p:nvSpPr>
        <p:spPr>
          <a:xfrm>
            <a:off x="654050" y="1989212"/>
            <a:ext cx="7098135" cy="504000"/>
          </a:xfrm>
        </p:spPr>
        <p:txBody>
          <a:bodyPr>
            <a:normAutofit/>
          </a:bodyPr>
          <a:lstStyle>
            <a:lvl1pPr marL="0" indent="0">
              <a:buNone/>
              <a:defRPr sz="3200" cap="none" baseline="0">
                <a:solidFill>
                  <a:schemeClr val="accent1"/>
                </a:solidFill>
              </a:defRPr>
            </a:lvl1pPr>
          </a:lstStyle>
          <a:p>
            <a:pPr lvl="0"/>
            <a:r>
              <a:rPr lang="en-GB" dirty="0"/>
              <a:t>Highlighting key element / words in red</a:t>
            </a:r>
          </a:p>
        </p:txBody>
      </p:sp>
      <p:sp>
        <p:nvSpPr>
          <p:cNvPr id="17" name="Text Placeholder 4"/>
          <p:cNvSpPr>
            <a:spLocks noGrp="1"/>
          </p:cNvSpPr>
          <p:nvPr>
            <p:ph type="body" sz="quarter" idx="13" hasCustomPrompt="1"/>
          </p:nvPr>
        </p:nvSpPr>
        <p:spPr>
          <a:xfrm>
            <a:off x="1298575" y="3284538"/>
            <a:ext cx="6453610" cy="3071812"/>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grpSp>
        <p:nvGrpSpPr>
          <p:cNvPr id="18" name="Group 17"/>
          <p:cNvGrpSpPr>
            <a:grpSpLocks/>
          </p:cNvGrpSpPr>
          <p:nvPr userDrawn="1"/>
        </p:nvGrpSpPr>
        <p:grpSpPr bwMode="auto">
          <a:xfrm>
            <a:off x="-2289877" y="3284538"/>
            <a:ext cx="2106612" cy="1354138"/>
            <a:chOff x="-2231300" y="2231625"/>
            <a:chExt cx="2106943" cy="1353870"/>
          </a:xfrm>
        </p:grpSpPr>
        <p:sp>
          <p:nvSpPr>
            <p:cNvPr id="19" name="TextBox 17"/>
            <p:cNvSpPr txBox="1">
              <a:spLocks noChangeArrowheads="1"/>
            </p:cNvSpPr>
            <p:nvPr userDrawn="1"/>
          </p:nvSpPr>
          <p:spPr bwMode="auto">
            <a:xfrm>
              <a:off x="-2231300" y="2231625"/>
              <a:ext cx="2105356" cy="12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eaLnBrk="1" hangingPunct="1">
                <a:spcBef>
                  <a:spcPct val="0"/>
                </a:spcBef>
                <a:buFontTx/>
                <a:buNone/>
                <a:defRPr/>
              </a:pPr>
              <a:r>
                <a:rPr lang="en-GB" altLang="da-DK" sz="1000" noProof="1">
                  <a:solidFill>
                    <a:schemeClr val="tx2"/>
                  </a:solidFill>
                  <a:latin typeface="+mn-lt"/>
                  <a:cs typeface="Arial" charset="0"/>
                </a:rPr>
                <a:t>To add preformatted bullets,</a:t>
              </a:r>
            </a:p>
            <a:p>
              <a:pPr algn="r" eaLnBrk="1" hangingPunct="1">
                <a:spcBef>
                  <a:spcPct val="0"/>
                </a:spcBef>
                <a:buFontTx/>
                <a:buNone/>
                <a:defRPr/>
              </a:pPr>
              <a:r>
                <a:rPr lang="en-GB" altLang="da-DK" sz="1000" noProof="1">
                  <a:solidFill>
                    <a:schemeClr val="tx2"/>
                  </a:solidFill>
                  <a:latin typeface="+mn-lt"/>
                  <a:cs typeface="Arial" charset="0"/>
                </a:rPr>
                <a:t>click the </a:t>
              </a:r>
              <a:r>
                <a:rPr lang="en-GB" altLang="da-DK" sz="1000" b="1" noProof="1">
                  <a:solidFill>
                    <a:schemeClr val="tx2"/>
                  </a:solidFill>
                  <a:latin typeface="+mn-lt"/>
                  <a:cs typeface="Arial" charset="0"/>
                </a:rPr>
                <a:t>Home</a:t>
              </a:r>
              <a:r>
                <a:rPr lang="en-GB" altLang="da-DK" sz="1000" noProof="1">
                  <a:solidFill>
                    <a:schemeClr val="tx2"/>
                  </a:solidFill>
                  <a:latin typeface="+mn-lt"/>
                  <a:cs typeface="Arial" charset="0"/>
                </a:rPr>
                <a:t> tab and select</a:t>
              </a:r>
            </a:p>
            <a:p>
              <a:pPr algn="r" eaLnBrk="1" hangingPunct="1">
                <a:spcBef>
                  <a:spcPct val="0"/>
                </a:spcBef>
                <a:buFontTx/>
                <a:buNone/>
                <a:defRPr/>
              </a:pPr>
              <a:r>
                <a:rPr lang="en-GB" altLang="da-DK" sz="1000" b="1" noProof="1">
                  <a:solidFill>
                    <a:schemeClr val="tx2"/>
                  </a:solidFill>
                  <a:latin typeface="+mn-lt"/>
                  <a:cs typeface="Arial" charset="0"/>
                </a:rPr>
                <a:t>Increase Indent</a:t>
              </a:r>
            </a:p>
            <a:p>
              <a:pPr algn="r" eaLnBrk="1" hangingPunct="1">
                <a:spcBef>
                  <a:spcPct val="0"/>
                </a:spcBef>
                <a:buFontTx/>
                <a:buNone/>
                <a:defRPr/>
              </a:pPr>
              <a:endParaRPr lang="en-GB" altLang="da-DK" sz="1000" noProof="1">
                <a:solidFill>
                  <a:schemeClr val="tx2"/>
                </a:solidFill>
                <a:latin typeface="+mn-lt"/>
                <a:cs typeface="Arial" charset="0"/>
              </a:endParaRPr>
            </a:p>
            <a:p>
              <a:pPr algn="r" eaLnBrk="1" hangingPunct="1">
                <a:spcBef>
                  <a:spcPct val="0"/>
                </a:spcBef>
                <a:buFontTx/>
                <a:buNone/>
                <a:defRPr/>
              </a:pPr>
              <a:endParaRPr lang="en-GB" altLang="da-DK" sz="1000" noProof="1">
                <a:solidFill>
                  <a:schemeClr val="tx2"/>
                </a:solidFill>
                <a:latin typeface="+mn-lt"/>
                <a:cs typeface="Arial" charset="0"/>
              </a:endParaRPr>
            </a:p>
            <a:p>
              <a:pPr algn="r" eaLnBrk="1" hangingPunct="1">
                <a:spcBef>
                  <a:spcPct val="0"/>
                </a:spcBef>
                <a:buFontTx/>
                <a:buNone/>
                <a:defRPr/>
              </a:pPr>
              <a:r>
                <a:rPr lang="en-GB" altLang="da-DK" sz="1000" noProof="1">
                  <a:solidFill>
                    <a:schemeClr val="tx2"/>
                  </a:solidFill>
                  <a:latin typeface="+mn-lt"/>
                  <a:cs typeface="Arial" charset="0"/>
                </a:rPr>
                <a:t>Click </a:t>
              </a:r>
              <a:r>
                <a:rPr lang="en-GB" altLang="da-DK" sz="1000" b="1" noProof="1">
                  <a:solidFill>
                    <a:schemeClr val="tx2"/>
                  </a:solidFill>
                  <a:latin typeface="+mn-lt"/>
                  <a:cs typeface="Arial" charset="0"/>
                </a:rPr>
                <a:t>Decrease Indent</a:t>
              </a:r>
            </a:p>
            <a:p>
              <a:pPr algn="r" eaLnBrk="1" hangingPunct="1">
                <a:spcBef>
                  <a:spcPct val="0"/>
                </a:spcBef>
                <a:buFontTx/>
                <a:buNone/>
                <a:defRPr/>
              </a:pPr>
              <a:r>
                <a:rPr lang="en-GB" altLang="da-DK" sz="1000" noProof="1">
                  <a:solidFill>
                    <a:schemeClr val="tx2"/>
                  </a:solidFill>
                  <a:latin typeface="+mn-lt"/>
                  <a:cs typeface="Arial" charset="0"/>
                </a:rPr>
                <a:t>to return to the previous list design</a:t>
              </a:r>
            </a:p>
            <a:p>
              <a:pPr algn="r" eaLnBrk="1" hangingPunct="1">
                <a:spcBef>
                  <a:spcPct val="0"/>
                </a:spcBef>
                <a:buFontTx/>
                <a:buNone/>
                <a:defRPr/>
              </a:pPr>
              <a:r>
                <a:rPr lang="en-GB" altLang="da-DK" sz="1000" b="1" noProof="1">
                  <a:solidFill>
                    <a:schemeClr val="tx2"/>
                  </a:solidFill>
                  <a:latin typeface="+mn-lt"/>
                  <a:cs typeface="Arial" charset="0"/>
                </a:rPr>
                <a:t> </a:t>
              </a:r>
            </a:p>
          </p:txBody>
        </p:sp>
        <p:grpSp>
          <p:nvGrpSpPr>
            <p:cNvPr id="20" name="Group 19"/>
            <p:cNvGrpSpPr>
              <a:grpSpLocks/>
            </p:cNvGrpSpPr>
            <p:nvPr userDrawn="1"/>
          </p:nvGrpSpPr>
          <p:grpSpPr bwMode="auto">
            <a:xfrm>
              <a:off x="-544672" y="2731719"/>
              <a:ext cx="419742" cy="242548"/>
              <a:chOff x="-832082" y="3286289"/>
              <a:chExt cx="358924" cy="219989"/>
            </a:xfrm>
          </p:grpSpPr>
          <p:pic>
            <p:nvPicPr>
              <p:cNvPr id="25"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2082" y="3286289"/>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le 25"/>
              <p:cNvSpPr/>
              <p:nvPr userDrawn="1"/>
            </p:nvSpPr>
            <p:spPr bwMode="auto">
              <a:xfrm>
                <a:off x="-653241" y="3287610"/>
                <a:ext cx="169711" cy="21593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1" name="Group 20"/>
            <p:cNvGrpSpPr>
              <a:grpSpLocks/>
            </p:cNvGrpSpPr>
            <p:nvPr userDrawn="1"/>
          </p:nvGrpSpPr>
          <p:grpSpPr bwMode="auto">
            <a:xfrm>
              <a:off x="-531551" y="3339969"/>
              <a:ext cx="407194" cy="245526"/>
              <a:chOff x="-474298" y="3592325"/>
              <a:chExt cx="348194" cy="222690"/>
            </a:xfrm>
          </p:grpSpPr>
          <p:pic>
            <p:nvPicPr>
              <p:cNvPr id="22" name="Picture 2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userDrawn="1"/>
            </p:nvSpPr>
            <p:spPr bwMode="auto">
              <a:xfrm>
                <a:off x="-297173" y="3594762"/>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24" name="Rounded Rectangle 23"/>
              <p:cNvSpPr/>
              <p:nvPr userDrawn="1"/>
            </p:nvSpPr>
            <p:spPr bwMode="auto">
              <a:xfrm>
                <a:off x="-465528" y="3597641"/>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grpSp>
        <p:nvGrpSpPr>
          <p:cNvPr id="34" name="Group 28"/>
          <p:cNvGrpSpPr/>
          <p:nvPr userDrawn="1"/>
        </p:nvGrpSpPr>
        <p:grpSpPr>
          <a:xfrm>
            <a:off x="12360696" y="2322792"/>
            <a:ext cx="1871662" cy="2769989"/>
            <a:chOff x="-2008947" y="2420888"/>
            <a:chExt cx="1871662" cy="2769989"/>
          </a:xfrm>
        </p:grpSpPr>
        <p:grpSp>
          <p:nvGrpSpPr>
            <p:cNvPr id="35" name="Gruppe 1"/>
            <p:cNvGrpSpPr/>
            <p:nvPr userDrawn="1"/>
          </p:nvGrpSpPr>
          <p:grpSpPr>
            <a:xfrm>
              <a:off x="-2008947" y="2420888"/>
              <a:ext cx="1871662" cy="2769989"/>
              <a:chOff x="9231313" y="2327275"/>
              <a:chExt cx="1871662" cy="2769989"/>
            </a:xfrm>
          </p:grpSpPr>
          <p:sp>
            <p:nvSpPr>
              <p:cNvPr id="37" name="TextBox 31"/>
              <p:cNvSpPr txBox="1">
                <a:spLocks noChangeArrowheads="1"/>
              </p:cNvSpPr>
              <p:nvPr userDrawn="1"/>
            </p:nvSpPr>
            <p:spPr bwMode="auto">
              <a:xfrm>
                <a:off x="9231313" y="2327275"/>
                <a:ext cx="1871662"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GB" sz="1000" b="1" kern="1200" dirty="0">
                    <a:solidFill>
                      <a:schemeClr val="tx2"/>
                    </a:solidFill>
                    <a:latin typeface="Arial" pitchFamily="34" charset="0"/>
                    <a:ea typeface="+mn-ea"/>
                    <a:cs typeface="Arial" pitchFamily="34" charset="0"/>
                  </a:rPr>
                  <a:t>Insert Picture</a:t>
                </a:r>
              </a:p>
              <a:p>
                <a:r>
                  <a:rPr lang="en-GB" sz="1000" b="1" kern="1200" dirty="0">
                    <a:solidFill>
                      <a:schemeClr val="tx2"/>
                    </a:solidFill>
                    <a:latin typeface="Arial" pitchFamily="34" charset="0"/>
                    <a:ea typeface="+mn-ea"/>
                    <a:cs typeface="Arial" pitchFamily="34" charset="0"/>
                  </a:rPr>
                  <a:t>1.</a:t>
                </a:r>
                <a:r>
                  <a:rPr lang="en-GB" sz="1000" kern="1200" dirty="0">
                    <a:solidFill>
                      <a:schemeClr val="tx2"/>
                    </a:solidFill>
                    <a:latin typeface="Arial" pitchFamily="34" charset="0"/>
                    <a:ea typeface="+mn-ea"/>
                    <a:cs typeface="Arial" pitchFamily="34" charset="0"/>
                  </a:rPr>
                  <a:t> Click thumbnail image icon in the middle of</a:t>
                </a:r>
                <a:r>
                  <a:rPr lang="en-GB" sz="1000" kern="1200" baseline="0" dirty="0">
                    <a:solidFill>
                      <a:schemeClr val="tx2"/>
                    </a:solidFill>
                    <a:latin typeface="Arial" pitchFamily="34" charset="0"/>
                    <a:ea typeface="+mn-ea"/>
                    <a:cs typeface="Arial" pitchFamily="34" charset="0"/>
                  </a:rPr>
                  <a:t> the </a:t>
                </a:r>
                <a:r>
                  <a:rPr lang="en-GB" sz="1000" kern="1200" dirty="0">
                    <a:solidFill>
                      <a:schemeClr val="tx2"/>
                    </a:solidFill>
                    <a:latin typeface="Arial" pitchFamily="34" charset="0"/>
                    <a:ea typeface="+mn-ea"/>
                    <a:cs typeface="Arial" pitchFamily="34" charset="0"/>
                  </a:rPr>
                  <a:t>placeholder </a:t>
                </a:r>
              </a:p>
              <a:p>
                <a:r>
                  <a:rPr lang="en-GB" sz="1000" b="1" kern="1200" dirty="0">
                    <a:solidFill>
                      <a:schemeClr val="tx2"/>
                    </a:solidFill>
                    <a:latin typeface="Arial" pitchFamily="34" charset="0"/>
                    <a:ea typeface="+mn-ea"/>
                    <a:cs typeface="Arial" pitchFamily="34" charset="0"/>
                  </a:rPr>
                  <a:t>2. </a:t>
                </a:r>
                <a:r>
                  <a:rPr lang="en-GB" sz="1000" kern="1200" dirty="0">
                    <a:solidFill>
                      <a:schemeClr val="tx2"/>
                    </a:solidFill>
                    <a:latin typeface="Arial" pitchFamily="34" charset="0"/>
                    <a:ea typeface="+mn-ea"/>
                    <a:cs typeface="Arial" pitchFamily="34" charset="0"/>
                  </a:rPr>
                  <a:t>add the desired picture</a:t>
                </a:r>
              </a:p>
              <a:p>
                <a:r>
                  <a:rPr lang="en-GB" sz="1000" b="1" kern="1200" dirty="0">
                    <a:solidFill>
                      <a:schemeClr val="tx2"/>
                    </a:solidFill>
                    <a:latin typeface="Arial" pitchFamily="34" charset="0"/>
                    <a:ea typeface="+mn-ea"/>
                    <a:cs typeface="Arial" pitchFamily="34" charset="0"/>
                  </a:rPr>
                  <a:t>3. </a:t>
                </a:r>
                <a:r>
                  <a:rPr lang="en-GB" sz="1000" kern="1200" dirty="0">
                    <a:solidFill>
                      <a:schemeClr val="tx2"/>
                    </a:solidFill>
                    <a:latin typeface="Arial" pitchFamily="34" charset="0"/>
                    <a:ea typeface="+mn-ea"/>
                    <a:cs typeface="Arial" pitchFamily="34" charset="0"/>
                  </a:rPr>
                  <a:t>Click </a:t>
                </a:r>
                <a:r>
                  <a:rPr lang="en-GB" sz="1000" b="1" kern="1200" dirty="0">
                    <a:solidFill>
                      <a:schemeClr val="tx2"/>
                    </a:solidFill>
                    <a:latin typeface="Arial" pitchFamily="34" charset="0"/>
                    <a:ea typeface="+mn-ea"/>
                    <a:cs typeface="Arial" pitchFamily="34" charset="0"/>
                  </a:rPr>
                  <a:t>Crop</a:t>
                </a:r>
                <a:r>
                  <a:rPr lang="en-GB" sz="1000" kern="1200" dirty="0">
                    <a:solidFill>
                      <a:schemeClr val="tx2"/>
                    </a:solidFill>
                    <a:latin typeface="Arial" pitchFamily="34" charset="0"/>
                    <a:ea typeface="+mn-ea"/>
                    <a:cs typeface="Arial" pitchFamily="34" charset="0"/>
                  </a:rPr>
                  <a:t> to change </a:t>
                </a:r>
              </a:p>
              <a:p>
                <a:r>
                  <a:rPr lang="en-GB" sz="1000" kern="1200" dirty="0">
                    <a:solidFill>
                      <a:schemeClr val="tx2"/>
                    </a:solidFill>
                    <a:latin typeface="Arial" pitchFamily="34" charset="0"/>
                    <a:ea typeface="+mn-ea"/>
                    <a:cs typeface="Arial" pitchFamily="34" charset="0"/>
                  </a:rPr>
                  <a:t>focus of the image / size</a:t>
                </a:r>
              </a:p>
              <a:p>
                <a:r>
                  <a:rPr lang="en-GB" sz="1000" kern="1200" dirty="0">
                    <a:solidFill>
                      <a:schemeClr val="tx2"/>
                    </a:solidFill>
                    <a:latin typeface="Arial" pitchFamily="34" charset="0"/>
                    <a:ea typeface="+mn-ea"/>
                    <a:cs typeface="Arial" pitchFamily="34" charset="0"/>
                  </a:rPr>
                  <a:t> </a:t>
                </a: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r>
                  <a:rPr lang="en-GB" sz="1000" b="1" kern="1200" dirty="0">
                    <a:solidFill>
                      <a:schemeClr val="tx2"/>
                    </a:solidFill>
                    <a:latin typeface="Arial" pitchFamily="34" charset="0"/>
                    <a:ea typeface="+mn-ea"/>
                    <a:cs typeface="Arial" pitchFamily="34" charset="0"/>
                  </a:rPr>
                  <a:t>4. </a:t>
                </a:r>
                <a:r>
                  <a:rPr lang="en-GB" sz="1000" kern="1200" dirty="0">
                    <a:solidFill>
                      <a:schemeClr val="tx2"/>
                    </a:solidFill>
                    <a:latin typeface="Arial" pitchFamily="34" charset="0"/>
                    <a:ea typeface="+mn-ea"/>
                    <a:cs typeface="Arial" pitchFamily="34" charset="0"/>
                  </a:rPr>
                  <a:t>If you want to scale the image hold the </a:t>
                </a:r>
                <a:r>
                  <a:rPr lang="en-GB" sz="1000" b="1" kern="1200" dirty="0">
                    <a:solidFill>
                      <a:schemeClr val="tx2"/>
                    </a:solidFill>
                    <a:latin typeface="Arial" pitchFamily="34" charset="0"/>
                    <a:ea typeface="+mn-ea"/>
                    <a:cs typeface="Arial" pitchFamily="34" charset="0"/>
                  </a:rPr>
                  <a:t>SHIFT</a:t>
                </a:r>
                <a:r>
                  <a:rPr lang="en-GB" sz="1000" kern="1200" dirty="0">
                    <a:solidFill>
                      <a:schemeClr val="tx2"/>
                    </a:solidFill>
                    <a:latin typeface="Arial" pitchFamily="34" charset="0"/>
                    <a:ea typeface="+mn-ea"/>
                    <a:cs typeface="Arial" pitchFamily="34" charset="0"/>
                  </a:rPr>
                  <a:t> button down while dragging the corners of the image</a:t>
                </a: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GB" sz="1000" b="1" kern="1200" dirty="0">
                    <a:solidFill>
                      <a:schemeClr val="tx2"/>
                    </a:solidFill>
                    <a:latin typeface="Arial" pitchFamily="34" charset="0"/>
                    <a:ea typeface="+mn-ea"/>
                    <a:cs typeface="Arial" pitchFamily="34" charset="0"/>
                  </a:rPr>
                  <a:t>5. </a:t>
                </a:r>
                <a:r>
                  <a:rPr lang="en-GB" sz="1000" kern="1200" dirty="0">
                    <a:solidFill>
                      <a:schemeClr val="tx2"/>
                    </a:solidFill>
                    <a:latin typeface="Arial" pitchFamily="34" charset="0"/>
                    <a:ea typeface="+mn-ea"/>
                    <a:cs typeface="Arial" pitchFamily="34" charset="0"/>
                  </a:rPr>
                  <a:t>Right-click on the picture and select </a:t>
                </a:r>
                <a:r>
                  <a:rPr lang="en-GB" sz="1000" b="1" kern="1200" dirty="0">
                    <a:solidFill>
                      <a:schemeClr val="tx2"/>
                    </a:solidFill>
                    <a:latin typeface="Arial" pitchFamily="34" charset="0"/>
                    <a:ea typeface="+mn-ea"/>
                    <a:cs typeface="Arial" pitchFamily="34" charset="0"/>
                  </a:rPr>
                  <a:t>Send to back</a:t>
                </a:r>
              </a:p>
            </p:txBody>
          </p:sp>
          <p:grpSp>
            <p:nvGrpSpPr>
              <p:cNvPr id="38" name="Gruppe 1"/>
              <p:cNvGrpSpPr>
                <a:grpSpLocks/>
              </p:cNvGrpSpPr>
              <p:nvPr userDrawn="1"/>
            </p:nvGrpSpPr>
            <p:grpSpPr bwMode="auto">
              <a:xfrm>
                <a:off x="9254797" y="4356775"/>
                <a:ext cx="331787" cy="342899"/>
                <a:chOff x="8337348" y="5840143"/>
                <a:chExt cx="331631" cy="343551"/>
              </a:xfrm>
            </p:grpSpPr>
            <p:pic>
              <p:nvPicPr>
                <p:cNvPr id="39" name="Picture 3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350876" y="58401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Rounded Rectangle 34"/>
                <p:cNvSpPr/>
                <p:nvPr userDrawn="1"/>
              </p:nvSpPr>
              <p:spPr>
                <a:xfrm>
                  <a:off x="8337348" y="5840145"/>
                  <a:ext cx="209451" cy="17177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000" dirty="0"/>
                </a:p>
              </p:txBody>
            </p:sp>
          </p:grpSp>
        </p:grpSp>
        <p:pic>
          <p:nvPicPr>
            <p:cNvPr id="36" name="Picture 30"/>
            <p:cNvPicPr>
              <a:picLocks noChangeAspect="1"/>
            </p:cNvPicPr>
            <p:nvPr userDrawn="1"/>
          </p:nvPicPr>
          <p:blipFill>
            <a:blip r:embed="rId6"/>
            <a:stretch>
              <a:fillRect/>
            </a:stretch>
          </p:blipFill>
          <p:spPr>
            <a:xfrm>
              <a:off x="-2002556" y="3367604"/>
              <a:ext cx="399069" cy="369138"/>
            </a:xfrm>
            <a:prstGeom prst="rect">
              <a:avLst/>
            </a:prstGeom>
          </p:spPr>
        </p:pic>
      </p:grpSp>
    </p:spTree>
    <p:extLst>
      <p:ext uri="{BB962C8B-B14F-4D97-AF65-F5344CB8AC3E}">
        <p14:creationId xmlns:p14="http://schemas.microsoft.com/office/powerpoint/2010/main" val="3818630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three pictures ll">
    <p:spTree>
      <p:nvGrpSpPr>
        <p:cNvPr id="1" name=""/>
        <p:cNvGrpSpPr/>
        <p:nvPr/>
      </p:nvGrpSpPr>
      <p:grpSpPr>
        <a:xfrm>
          <a:off x="0" y="0"/>
          <a:ext cx="0" cy="0"/>
          <a:chOff x="0" y="0"/>
          <a:chExt cx="0" cy="0"/>
        </a:xfrm>
      </p:grpSpPr>
      <p:pic>
        <p:nvPicPr>
          <p:cNvPr id="4" name="Picture 3"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574" y="-1529"/>
            <a:ext cx="12189793" cy="6859529"/>
          </a:xfrm>
          <a:prstGeom prst="rect">
            <a:avLst/>
          </a:prstGeom>
        </p:spPr>
      </p:pic>
      <p:sp>
        <p:nvSpPr>
          <p:cNvPr id="2" name="Title 1"/>
          <p:cNvSpPr>
            <a:spLocks noGrp="1"/>
          </p:cNvSpPr>
          <p:nvPr>
            <p:ph type="title" hasCustomPrompt="1"/>
          </p:nvPr>
        </p:nvSpPr>
        <p:spPr/>
        <p:txBody>
          <a:bodyPr/>
          <a:lstStyle>
            <a:lvl1pPr>
              <a:defRPr/>
            </a:lvl1pPr>
          </a:lstStyle>
          <a:p>
            <a:r>
              <a:rPr lang="en-GB" dirty="0"/>
              <a:t>Click to add section title</a:t>
            </a:r>
          </a:p>
        </p:txBody>
      </p:sp>
      <p:sp>
        <p:nvSpPr>
          <p:cNvPr id="12" name="Picture Placeholder 5"/>
          <p:cNvSpPr>
            <a:spLocks noGrp="1"/>
          </p:cNvSpPr>
          <p:nvPr>
            <p:ph type="pic" sz="quarter" idx="15" hasCustomPrompt="1"/>
          </p:nvPr>
        </p:nvSpPr>
        <p:spPr>
          <a:xfrm>
            <a:off x="6166800" y="971999"/>
            <a:ext cx="6030000" cy="1960772"/>
          </a:xfrm>
          <a:solidFill>
            <a:schemeClr val="tx1">
              <a:lumMod val="20000"/>
              <a:lumOff val="80000"/>
            </a:schemeClr>
          </a:solidFill>
        </p:spPr>
        <p:txBody>
          <a:bodyPr lIns="0" tIns="612000" rIns="0" anchor="ctr" anchorCtr="0">
            <a:normAutofit/>
          </a:bodyPr>
          <a:lstStyle>
            <a:lvl1pPr marL="0" indent="0" algn="ctr">
              <a:buNone/>
              <a:defRPr sz="1400" baseline="0">
                <a:solidFill>
                  <a:schemeClr val="tx1"/>
                </a:solidFill>
              </a:defRPr>
            </a:lvl1pPr>
          </a:lstStyle>
          <a:p>
            <a:r>
              <a:rPr lang="en-GB" noProof="0" dirty="0"/>
              <a:t>Click on icon to insert picture</a:t>
            </a:r>
          </a:p>
        </p:txBody>
      </p:sp>
      <p:sp>
        <p:nvSpPr>
          <p:cNvPr id="5" name="Date Placeholder 4"/>
          <p:cNvSpPr>
            <a:spLocks noGrp="1"/>
          </p:cNvSpPr>
          <p:nvPr>
            <p:ph type="dt" sz="half" idx="10"/>
          </p:nvPr>
        </p:nvSpPr>
        <p:spPr/>
        <p:txBody>
          <a:bodyPr/>
          <a:lstStyle/>
          <a:p>
            <a:fld id="{986C65BD-7B6C-40AA-B9E3-61B94B358E46}" type="datetime1">
              <a:rPr lang="en-GB" smtClean="0"/>
              <a:t>06/11/2020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B425281-793C-44B6-9FB4-1EB1BF188BFD}" type="slidenum">
              <a:rPr lang="en-GB" smtClean="0"/>
              <a:t>‹N°›</a:t>
            </a:fld>
            <a:endParaRPr lang="en-GB" dirty="0"/>
          </a:p>
        </p:txBody>
      </p:sp>
      <p:sp>
        <p:nvSpPr>
          <p:cNvPr id="13" name="Picture Placeholder 5"/>
          <p:cNvSpPr>
            <a:spLocks noGrp="1"/>
          </p:cNvSpPr>
          <p:nvPr>
            <p:ph type="pic" sz="quarter" idx="16" hasCustomPrompt="1"/>
          </p:nvPr>
        </p:nvSpPr>
        <p:spPr>
          <a:xfrm>
            <a:off x="6166800" y="2934000"/>
            <a:ext cx="6030000" cy="1960772"/>
          </a:xfrm>
          <a:solidFill>
            <a:schemeClr val="tx1">
              <a:lumMod val="20000"/>
              <a:lumOff val="80000"/>
            </a:schemeClr>
          </a:solidFill>
        </p:spPr>
        <p:txBody>
          <a:bodyPr lIns="0" tIns="612000" rIns="0" anchor="ctr" anchorCtr="0">
            <a:normAutofit/>
          </a:bodyPr>
          <a:lstStyle>
            <a:lvl1pPr marL="0" indent="0" algn="ctr">
              <a:buNone/>
              <a:defRPr sz="1400" baseline="0">
                <a:solidFill>
                  <a:schemeClr val="tx1"/>
                </a:solidFill>
              </a:defRPr>
            </a:lvl1pPr>
          </a:lstStyle>
          <a:p>
            <a:r>
              <a:rPr lang="en-GB" noProof="0" dirty="0"/>
              <a:t>Click on icon to insert picture</a:t>
            </a:r>
          </a:p>
        </p:txBody>
      </p:sp>
      <p:sp>
        <p:nvSpPr>
          <p:cNvPr id="14" name="Picture Placeholder 5"/>
          <p:cNvSpPr>
            <a:spLocks noGrp="1"/>
          </p:cNvSpPr>
          <p:nvPr>
            <p:ph type="pic" sz="quarter" idx="17" hasCustomPrompt="1"/>
          </p:nvPr>
        </p:nvSpPr>
        <p:spPr>
          <a:xfrm>
            <a:off x="6166800" y="4892400"/>
            <a:ext cx="6030000" cy="1965600"/>
          </a:xfrm>
          <a:solidFill>
            <a:schemeClr val="tx1">
              <a:lumMod val="20000"/>
              <a:lumOff val="80000"/>
            </a:schemeClr>
          </a:solidFill>
        </p:spPr>
        <p:txBody>
          <a:bodyPr lIns="0" tIns="612000" rIns="0" anchor="ctr" anchorCtr="0">
            <a:normAutofit/>
          </a:bodyPr>
          <a:lstStyle>
            <a:lvl1pPr marL="0" indent="0" algn="ctr">
              <a:buNone/>
              <a:defRPr sz="1400" baseline="0">
                <a:solidFill>
                  <a:schemeClr val="tx1"/>
                </a:solidFill>
              </a:defRPr>
            </a:lvl1pPr>
          </a:lstStyle>
          <a:p>
            <a:r>
              <a:rPr lang="en-GB" noProof="0" dirty="0"/>
              <a:t>Click on icon to insert picture</a:t>
            </a:r>
          </a:p>
        </p:txBody>
      </p:sp>
      <p:sp>
        <p:nvSpPr>
          <p:cNvPr id="15" name="Text Placeholder 2"/>
          <p:cNvSpPr>
            <a:spLocks noGrp="1"/>
          </p:cNvSpPr>
          <p:nvPr>
            <p:ph type="body" idx="1" hasCustomPrompt="1"/>
          </p:nvPr>
        </p:nvSpPr>
        <p:spPr>
          <a:xfrm>
            <a:off x="654050" y="1504951"/>
            <a:ext cx="5079600" cy="468000"/>
          </a:xfrm>
        </p:spPr>
        <p:txBody>
          <a:bodyPr>
            <a:normAutofit/>
          </a:bodyPr>
          <a:lstStyle>
            <a:lvl1pPr marL="0" indent="0">
              <a:buNone/>
              <a:defRPr sz="2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add slide message</a:t>
            </a:r>
          </a:p>
        </p:txBody>
      </p:sp>
      <p:sp>
        <p:nvSpPr>
          <p:cNvPr id="16" name="Text Placeholder 3"/>
          <p:cNvSpPr>
            <a:spLocks noGrp="1"/>
          </p:cNvSpPr>
          <p:nvPr>
            <p:ph type="body" sz="quarter" idx="14" hasCustomPrompt="1"/>
          </p:nvPr>
        </p:nvSpPr>
        <p:spPr>
          <a:xfrm>
            <a:off x="654050" y="1989212"/>
            <a:ext cx="5079600" cy="504000"/>
          </a:xfrm>
        </p:spPr>
        <p:txBody>
          <a:bodyPr>
            <a:normAutofit/>
          </a:bodyPr>
          <a:lstStyle>
            <a:lvl1pPr marL="0" indent="0">
              <a:buNone/>
              <a:defRPr sz="3200" cap="none" baseline="0">
                <a:solidFill>
                  <a:schemeClr val="accent1"/>
                </a:solidFill>
              </a:defRPr>
            </a:lvl1pPr>
          </a:lstStyle>
          <a:p>
            <a:pPr lvl="0"/>
            <a:r>
              <a:rPr lang="en-GB" dirty="0"/>
              <a:t>Highlighting key element / words in red</a:t>
            </a:r>
          </a:p>
        </p:txBody>
      </p:sp>
      <p:sp>
        <p:nvSpPr>
          <p:cNvPr id="17" name="Text Placeholder 4"/>
          <p:cNvSpPr>
            <a:spLocks noGrp="1"/>
          </p:cNvSpPr>
          <p:nvPr>
            <p:ph type="body" sz="quarter" idx="13" hasCustomPrompt="1"/>
          </p:nvPr>
        </p:nvSpPr>
        <p:spPr>
          <a:xfrm>
            <a:off x="1298575" y="3284538"/>
            <a:ext cx="4442400" cy="3071812"/>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grpSp>
        <p:nvGrpSpPr>
          <p:cNvPr id="18" name="Group 17"/>
          <p:cNvGrpSpPr>
            <a:grpSpLocks/>
          </p:cNvGrpSpPr>
          <p:nvPr userDrawn="1"/>
        </p:nvGrpSpPr>
        <p:grpSpPr bwMode="auto">
          <a:xfrm>
            <a:off x="-2289877" y="3284538"/>
            <a:ext cx="2106612" cy="1354138"/>
            <a:chOff x="-2231300" y="2231625"/>
            <a:chExt cx="2106943" cy="1353870"/>
          </a:xfrm>
        </p:grpSpPr>
        <p:sp>
          <p:nvSpPr>
            <p:cNvPr id="19" name="TextBox 17"/>
            <p:cNvSpPr txBox="1">
              <a:spLocks noChangeArrowheads="1"/>
            </p:cNvSpPr>
            <p:nvPr userDrawn="1"/>
          </p:nvSpPr>
          <p:spPr bwMode="auto">
            <a:xfrm>
              <a:off x="-2231300" y="2231625"/>
              <a:ext cx="2105356" cy="12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eaLnBrk="1" hangingPunct="1">
                <a:spcBef>
                  <a:spcPct val="0"/>
                </a:spcBef>
                <a:buFontTx/>
                <a:buNone/>
                <a:defRPr/>
              </a:pPr>
              <a:r>
                <a:rPr lang="en-GB" altLang="da-DK" sz="1000" noProof="1">
                  <a:solidFill>
                    <a:schemeClr val="tx2"/>
                  </a:solidFill>
                  <a:latin typeface="+mn-lt"/>
                  <a:cs typeface="Arial" charset="0"/>
                </a:rPr>
                <a:t>To add preformatted bullets,</a:t>
              </a:r>
            </a:p>
            <a:p>
              <a:pPr algn="r" eaLnBrk="1" hangingPunct="1">
                <a:spcBef>
                  <a:spcPct val="0"/>
                </a:spcBef>
                <a:buFontTx/>
                <a:buNone/>
                <a:defRPr/>
              </a:pPr>
              <a:r>
                <a:rPr lang="en-GB" altLang="da-DK" sz="1000" noProof="1">
                  <a:solidFill>
                    <a:schemeClr val="tx2"/>
                  </a:solidFill>
                  <a:latin typeface="+mn-lt"/>
                  <a:cs typeface="Arial" charset="0"/>
                </a:rPr>
                <a:t>click the </a:t>
              </a:r>
              <a:r>
                <a:rPr lang="en-GB" altLang="da-DK" sz="1000" b="1" noProof="1">
                  <a:solidFill>
                    <a:schemeClr val="tx2"/>
                  </a:solidFill>
                  <a:latin typeface="+mn-lt"/>
                  <a:cs typeface="Arial" charset="0"/>
                </a:rPr>
                <a:t>Home</a:t>
              </a:r>
              <a:r>
                <a:rPr lang="en-GB" altLang="da-DK" sz="1000" noProof="1">
                  <a:solidFill>
                    <a:schemeClr val="tx2"/>
                  </a:solidFill>
                  <a:latin typeface="+mn-lt"/>
                  <a:cs typeface="Arial" charset="0"/>
                </a:rPr>
                <a:t> tab and select</a:t>
              </a:r>
            </a:p>
            <a:p>
              <a:pPr algn="r" eaLnBrk="1" hangingPunct="1">
                <a:spcBef>
                  <a:spcPct val="0"/>
                </a:spcBef>
                <a:buFontTx/>
                <a:buNone/>
                <a:defRPr/>
              </a:pPr>
              <a:r>
                <a:rPr lang="en-GB" altLang="da-DK" sz="1000" b="1" noProof="1">
                  <a:solidFill>
                    <a:schemeClr val="tx2"/>
                  </a:solidFill>
                  <a:latin typeface="+mn-lt"/>
                  <a:cs typeface="Arial" charset="0"/>
                </a:rPr>
                <a:t>Increase Indent</a:t>
              </a:r>
            </a:p>
            <a:p>
              <a:pPr algn="r" eaLnBrk="1" hangingPunct="1">
                <a:spcBef>
                  <a:spcPct val="0"/>
                </a:spcBef>
                <a:buFontTx/>
                <a:buNone/>
                <a:defRPr/>
              </a:pPr>
              <a:endParaRPr lang="en-GB" altLang="da-DK" sz="1000" noProof="1">
                <a:solidFill>
                  <a:schemeClr val="tx2"/>
                </a:solidFill>
                <a:latin typeface="+mn-lt"/>
                <a:cs typeface="Arial" charset="0"/>
              </a:endParaRPr>
            </a:p>
            <a:p>
              <a:pPr algn="r" eaLnBrk="1" hangingPunct="1">
                <a:spcBef>
                  <a:spcPct val="0"/>
                </a:spcBef>
                <a:buFontTx/>
                <a:buNone/>
                <a:defRPr/>
              </a:pPr>
              <a:endParaRPr lang="en-GB" altLang="da-DK" sz="1000" noProof="1">
                <a:solidFill>
                  <a:schemeClr val="tx2"/>
                </a:solidFill>
                <a:latin typeface="+mn-lt"/>
                <a:cs typeface="Arial" charset="0"/>
              </a:endParaRPr>
            </a:p>
            <a:p>
              <a:pPr algn="r" eaLnBrk="1" hangingPunct="1">
                <a:spcBef>
                  <a:spcPct val="0"/>
                </a:spcBef>
                <a:buFontTx/>
                <a:buNone/>
                <a:defRPr/>
              </a:pPr>
              <a:r>
                <a:rPr lang="en-GB" altLang="da-DK" sz="1000" noProof="1">
                  <a:solidFill>
                    <a:schemeClr val="tx2"/>
                  </a:solidFill>
                  <a:latin typeface="+mn-lt"/>
                  <a:cs typeface="Arial" charset="0"/>
                </a:rPr>
                <a:t>Click </a:t>
              </a:r>
              <a:r>
                <a:rPr lang="en-GB" altLang="da-DK" sz="1000" b="1" noProof="1">
                  <a:solidFill>
                    <a:schemeClr val="tx2"/>
                  </a:solidFill>
                  <a:latin typeface="+mn-lt"/>
                  <a:cs typeface="Arial" charset="0"/>
                </a:rPr>
                <a:t>Decrease Indent</a:t>
              </a:r>
            </a:p>
            <a:p>
              <a:pPr algn="r" eaLnBrk="1" hangingPunct="1">
                <a:spcBef>
                  <a:spcPct val="0"/>
                </a:spcBef>
                <a:buFontTx/>
                <a:buNone/>
                <a:defRPr/>
              </a:pPr>
              <a:r>
                <a:rPr lang="en-GB" altLang="da-DK" sz="1000" noProof="1">
                  <a:solidFill>
                    <a:schemeClr val="tx2"/>
                  </a:solidFill>
                  <a:latin typeface="+mn-lt"/>
                  <a:cs typeface="Arial" charset="0"/>
                </a:rPr>
                <a:t>to return to the previous list design</a:t>
              </a:r>
            </a:p>
            <a:p>
              <a:pPr algn="r" eaLnBrk="1" hangingPunct="1">
                <a:spcBef>
                  <a:spcPct val="0"/>
                </a:spcBef>
                <a:buFontTx/>
                <a:buNone/>
                <a:defRPr/>
              </a:pPr>
              <a:r>
                <a:rPr lang="en-GB" altLang="da-DK" sz="1000" b="1" noProof="1">
                  <a:solidFill>
                    <a:schemeClr val="tx2"/>
                  </a:solidFill>
                  <a:latin typeface="+mn-lt"/>
                  <a:cs typeface="Arial" charset="0"/>
                </a:rPr>
                <a:t> </a:t>
              </a:r>
            </a:p>
          </p:txBody>
        </p:sp>
        <p:grpSp>
          <p:nvGrpSpPr>
            <p:cNvPr id="20" name="Group 19"/>
            <p:cNvGrpSpPr>
              <a:grpSpLocks/>
            </p:cNvGrpSpPr>
            <p:nvPr userDrawn="1"/>
          </p:nvGrpSpPr>
          <p:grpSpPr bwMode="auto">
            <a:xfrm>
              <a:off x="-544672" y="2731719"/>
              <a:ext cx="419742" cy="242548"/>
              <a:chOff x="-832082" y="3286289"/>
              <a:chExt cx="358924" cy="219989"/>
            </a:xfrm>
          </p:grpSpPr>
          <p:pic>
            <p:nvPicPr>
              <p:cNvPr id="25"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2082" y="3286289"/>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le 25"/>
              <p:cNvSpPr/>
              <p:nvPr userDrawn="1"/>
            </p:nvSpPr>
            <p:spPr bwMode="auto">
              <a:xfrm>
                <a:off x="-653241" y="3287610"/>
                <a:ext cx="169711" cy="21593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1" name="Group 20"/>
            <p:cNvGrpSpPr>
              <a:grpSpLocks/>
            </p:cNvGrpSpPr>
            <p:nvPr userDrawn="1"/>
          </p:nvGrpSpPr>
          <p:grpSpPr bwMode="auto">
            <a:xfrm>
              <a:off x="-531551" y="3339969"/>
              <a:ext cx="407194" cy="245526"/>
              <a:chOff x="-474298" y="3592325"/>
              <a:chExt cx="348194" cy="222690"/>
            </a:xfrm>
          </p:grpSpPr>
          <p:pic>
            <p:nvPicPr>
              <p:cNvPr id="22" name="Picture 2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userDrawn="1"/>
            </p:nvSpPr>
            <p:spPr bwMode="auto">
              <a:xfrm>
                <a:off x="-297173" y="3594762"/>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24" name="Rounded Rectangle 23"/>
              <p:cNvSpPr/>
              <p:nvPr userDrawn="1"/>
            </p:nvSpPr>
            <p:spPr bwMode="auto">
              <a:xfrm>
                <a:off x="-465528" y="3597641"/>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grpSp>
        <p:nvGrpSpPr>
          <p:cNvPr id="34" name="Group 28"/>
          <p:cNvGrpSpPr/>
          <p:nvPr userDrawn="1"/>
        </p:nvGrpSpPr>
        <p:grpSpPr>
          <a:xfrm>
            <a:off x="12360696" y="2322792"/>
            <a:ext cx="1871662" cy="2769989"/>
            <a:chOff x="-2008947" y="2420888"/>
            <a:chExt cx="1871662" cy="2769989"/>
          </a:xfrm>
        </p:grpSpPr>
        <p:grpSp>
          <p:nvGrpSpPr>
            <p:cNvPr id="35" name="Gruppe 1"/>
            <p:cNvGrpSpPr/>
            <p:nvPr userDrawn="1"/>
          </p:nvGrpSpPr>
          <p:grpSpPr>
            <a:xfrm>
              <a:off x="-2008947" y="2420888"/>
              <a:ext cx="1871662" cy="2769989"/>
              <a:chOff x="9231313" y="2327275"/>
              <a:chExt cx="1871662" cy="2769989"/>
            </a:xfrm>
          </p:grpSpPr>
          <p:sp>
            <p:nvSpPr>
              <p:cNvPr id="37" name="TextBox 31"/>
              <p:cNvSpPr txBox="1">
                <a:spLocks noChangeArrowheads="1"/>
              </p:cNvSpPr>
              <p:nvPr userDrawn="1"/>
            </p:nvSpPr>
            <p:spPr bwMode="auto">
              <a:xfrm>
                <a:off x="9231313" y="2327275"/>
                <a:ext cx="1871662"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GB" sz="1000" b="1" kern="1200" dirty="0">
                    <a:solidFill>
                      <a:schemeClr val="tx2"/>
                    </a:solidFill>
                    <a:latin typeface="Arial" pitchFamily="34" charset="0"/>
                    <a:ea typeface="+mn-ea"/>
                    <a:cs typeface="Arial" pitchFamily="34" charset="0"/>
                  </a:rPr>
                  <a:t>Insert Picture</a:t>
                </a:r>
              </a:p>
              <a:p>
                <a:r>
                  <a:rPr lang="en-GB" sz="1000" b="1" kern="1200" dirty="0">
                    <a:solidFill>
                      <a:schemeClr val="tx2"/>
                    </a:solidFill>
                    <a:latin typeface="Arial" pitchFamily="34" charset="0"/>
                    <a:ea typeface="+mn-ea"/>
                    <a:cs typeface="Arial" pitchFamily="34" charset="0"/>
                  </a:rPr>
                  <a:t>1.</a:t>
                </a:r>
                <a:r>
                  <a:rPr lang="en-GB" sz="1000" kern="1200" dirty="0">
                    <a:solidFill>
                      <a:schemeClr val="tx2"/>
                    </a:solidFill>
                    <a:latin typeface="Arial" pitchFamily="34" charset="0"/>
                    <a:ea typeface="+mn-ea"/>
                    <a:cs typeface="Arial" pitchFamily="34" charset="0"/>
                  </a:rPr>
                  <a:t> Click thumbnail image icon in the middle of</a:t>
                </a:r>
                <a:r>
                  <a:rPr lang="en-GB" sz="1000" kern="1200" baseline="0" dirty="0">
                    <a:solidFill>
                      <a:schemeClr val="tx2"/>
                    </a:solidFill>
                    <a:latin typeface="Arial" pitchFamily="34" charset="0"/>
                    <a:ea typeface="+mn-ea"/>
                    <a:cs typeface="Arial" pitchFamily="34" charset="0"/>
                  </a:rPr>
                  <a:t> the </a:t>
                </a:r>
                <a:r>
                  <a:rPr lang="en-GB" sz="1000" kern="1200" dirty="0">
                    <a:solidFill>
                      <a:schemeClr val="tx2"/>
                    </a:solidFill>
                    <a:latin typeface="Arial" pitchFamily="34" charset="0"/>
                    <a:ea typeface="+mn-ea"/>
                    <a:cs typeface="Arial" pitchFamily="34" charset="0"/>
                  </a:rPr>
                  <a:t>placeholder </a:t>
                </a:r>
              </a:p>
              <a:p>
                <a:r>
                  <a:rPr lang="en-GB" sz="1000" b="1" kern="1200" dirty="0">
                    <a:solidFill>
                      <a:schemeClr val="tx2"/>
                    </a:solidFill>
                    <a:latin typeface="Arial" pitchFamily="34" charset="0"/>
                    <a:ea typeface="+mn-ea"/>
                    <a:cs typeface="Arial" pitchFamily="34" charset="0"/>
                  </a:rPr>
                  <a:t>2. </a:t>
                </a:r>
                <a:r>
                  <a:rPr lang="en-GB" sz="1000" kern="1200" dirty="0">
                    <a:solidFill>
                      <a:schemeClr val="tx2"/>
                    </a:solidFill>
                    <a:latin typeface="Arial" pitchFamily="34" charset="0"/>
                    <a:ea typeface="+mn-ea"/>
                    <a:cs typeface="Arial" pitchFamily="34" charset="0"/>
                  </a:rPr>
                  <a:t>add the desired picture</a:t>
                </a:r>
              </a:p>
              <a:p>
                <a:r>
                  <a:rPr lang="en-GB" sz="1000" b="1" kern="1200" dirty="0">
                    <a:solidFill>
                      <a:schemeClr val="tx2"/>
                    </a:solidFill>
                    <a:latin typeface="Arial" pitchFamily="34" charset="0"/>
                    <a:ea typeface="+mn-ea"/>
                    <a:cs typeface="Arial" pitchFamily="34" charset="0"/>
                  </a:rPr>
                  <a:t>3. </a:t>
                </a:r>
                <a:r>
                  <a:rPr lang="en-GB" sz="1000" kern="1200" dirty="0">
                    <a:solidFill>
                      <a:schemeClr val="tx2"/>
                    </a:solidFill>
                    <a:latin typeface="Arial" pitchFamily="34" charset="0"/>
                    <a:ea typeface="+mn-ea"/>
                    <a:cs typeface="Arial" pitchFamily="34" charset="0"/>
                  </a:rPr>
                  <a:t>Click </a:t>
                </a:r>
                <a:r>
                  <a:rPr lang="en-GB" sz="1000" b="1" kern="1200" dirty="0">
                    <a:solidFill>
                      <a:schemeClr val="tx2"/>
                    </a:solidFill>
                    <a:latin typeface="Arial" pitchFamily="34" charset="0"/>
                    <a:ea typeface="+mn-ea"/>
                    <a:cs typeface="Arial" pitchFamily="34" charset="0"/>
                  </a:rPr>
                  <a:t>Crop</a:t>
                </a:r>
                <a:r>
                  <a:rPr lang="en-GB" sz="1000" kern="1200" dirty="0">
                    <a:solidFill>
                      <a:schemeClr val="tx2"/>
                    </a:solidFill>
                    <a:latin typeface="Arial" pitchFamily="34" charset="0"/>
                    <a:ea typeface="+mn-ea"/>
                    <a:cs typeface="Arial" pitchFamily="34" charset="0"/>
                  </a:rPr>
                  <a:t> to change </a:t>
                </a:r>
              </a:p>
              <a:p>
                <a:r>
                  <a:rPr lang="en-GB" sz="1000" kern="1200" dirty="0">
                    <a:solidFill>
                      <a:schemeClr val="tx2"/>
                    </a:solidFill>
                    <a:latin typeface="Arial" pitchFamily="34" charset="0"/>
                    <a:ea typeface="+mn-ea"/>
                    <a:cs typeface="Arial" pitchFamily="34" charset="0"/>
                  </a:rPr>
                  <a:t>focus of the image / size</a:t>
                </a:r>
              </a:p>
              <a:p>
                <a:r>
                  <a:rPr lang="en-GB" sz="1000" kern="1200" dirty="0">
                    <a:solidFill>
                      <a:schemeClr val="tx2"/>
                    </a:solidFill>
                    <a:latin typeface="Arial" pitchFamily="34" charset="0"/>
                    <a:ea typeface="+mn-ea"/>
                    <a:cs typeface="Arial" pitchFamily="34" charset="0"/>
                  </a:rPr>
                  <a:t> </a:t>
                </a: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r>
                  <a:rPr lang="en-GB" sz="1000" b="1" kern="1200" dirty="0">
                    <a:solidFill>
                      <a:schemeClr val="tx2"/>
                    </a:solidFill>
                    <a:latin typeface="Arial" pitchFamily="34" charset="0"/>
                    <a:ea typeface="+mn-ea"/>
                    <a:cs typeface="Arial" pitchFamily="34" charset="0"/>
                  </a:rPr>
                  <a:t>4. </a:t>
                </a:r>
                <a:r>
                  <a:rPr lang="en-GB" sz="1000" kern="1200" dirty="0">
                    <a:solidFill>
                      <a:schemeClr val="tx2"/>
                    </a:solidFill>
                    <a:latin typeface="Arial" pitchFamily="34" charset="0"/>
                    <a:ea typeface="+mn-ea"/>
                    <a:cs typeface="Arial" pitchFamily="34" charset="0"/>
                  </a:rPr>
                  <a:t>If you want to scale the image hold the </a:t>
                </a:r>
                <a:r>
                  <a:rPr lang="en-GB" sz="1000" b="1" kern="1200" dirty="0">
                    <a:solidFill>
                      <a:schemeClr val="tx2"/>
                    </a:solidFill>
                    <a:latin typeface="Arial" pitchFamily="34" charset="0"/>
                    <a:ea typeface="+mn-ea"/>
                    <a:cs typeface="Arial" pitchFamily="34" charset="0"/>
                  </a:rPr>
                  <a:t>SHIFT</a:t>
                </a:r>
                <a:r>
                  <a:rPr lang="en-GB" sz="1000" kern="1200" dirty="0">
                    <a:solidFill>
                      <a:schemeClr val="tx2"/>
                    </a:solidFill>
                    <a:latin typeface="Arial" pitchFamily="34" charset="0"/>
                    <a:ea typeface="+mn-ea"/>
                    <a:cs typeface="Arial" pitchFamily="34" charset="0"/>
                  </a:rPr>
                  <a:t> button down while dragging the corners of the image</a:t>
                </a: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GB" sz="1000" b="1" kern="1200" dirty="0">
                    <a:solidFill>
                      <a:schemeClr val="tx2"/>
                    </a:solidFill>
                    <a:latin typeface="Arial" pitchFamily="34" charset="0"/>
                    <a:ea typeface="+mn-ea"/>
                    <a:cs typeface="Arial" pitchFamily="34" charset="0"/>
                  </a:rPr>
                  <a:t>5. </a:t>
                </a:r>
                <a:r>
                  <a:rPr lang="en-GB" sz="1000" kern="1200" dirty="0">
                    <a:solidFill>
                      <a:schemeClr val="tx2"/>
                    </a:solidFill>
                    <a:latin typeface="Arial" pitchFamily="34" charset="0"/>
                    <a:ea typeface="+mn-ea"/>
                    <a:cs typeface="Arial" pitchFamily="34" charset="0"/>
                  </a:rPr>
                  <a:t>Right-click on the picture and select </a:t>
                </a:r>
                <a:r>
                  <a:rPr lang="en-GB" sz="1000" b="1" kern="1200" dirty="0">
                    <a:solidFill>
                      <a:schemeClr val="tx2"/>
                    </a:solidFill>
                    <a:latin typeface="Arial" pitchFamily="34" charset="0"/>
                    <a:ea typeface="+mn-ea"/>
                    <a:cs typeface="Arial" pitchFamily="34" charset="0"/>
                  </a:rPr>
                  <a:t>Send to back</a:t>
                </a:r>
              </a:p>
            </p:txBody>
          </p:sp>
          <p:grpSp>
            <p:nvGrpSpPr>
              <p:cNvPr id="38" name="Gruppe 1"/>
              <p:cNvGrpSpPr>
                <a:grpSpLocks/>
              </p:cNvGrpSpPr>
              <p:nvPr userDrawn="1"/>
            </p:nvGrpSpPr>
            <p:grpSpPr bwMode="auto">
              <a:xfrm>
                <a:off x="9254797" y="4356775"/>
                <a:ext cx="331787" cy="342899"/>
                <a:chOff x="8337348" y="5840143"/>
                <a:chExt cx="331631" cy="343551"/>
              </a:xfrm>
            </p:grpSpPr>
            <p:pic>
              <p:nvPicPr>
                <p:cNvPr id="39" name="Picture 3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350876" y="58401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Rounded Rectangle 34"/>
                <p:cNvSpPr/>
                <p:nvPr userDrawn="1"/>
              </p:nvSpPr>
              <p:spPr>
                <a:xfrm>
                  <a:off x="8337348" y="5840145"/>
                  <a:ext cx="209451" cy="17177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000" dirty="0"/>
                </a:p>
              </p:txBody>
            </p:sp>
          </p:grpSp>
        </p:grpSp>
        <p:pic>
          <p:nvPicPr>
            <p:cNvPr id="36" name="Picture 30"/>
            <p:cNvPicPr>
              <a:picLocks noChangeAspect="1"/>
            </p:cNvPicPr>
            <p:nvPr userDrawn="1"/>
          </p:nvPicPr>
          <p:blipFill>
            <a:blip r:embed="rId6"/>
            <a:stretch>
              <a:fillRect/>
            </a:stretch>
          </p:blipFill>
          <p:spPr>
            <a:xfrm>
              <a:off x="-2002556" y="3367604"/>
              <a:ext cx="399069" cy="369138"/>
            </a:xfrm>
            <a:prstGeom prst="rect">
              <a:avLst/>
            </a:prstGeom>
          </p:spPr>
        </p:pic>
      </p:grpSp>
    </p:spTree>
    <p:extLst>
      <p:ext uri="{BB962C8B-B14F-4D97-AF65-F5344CB8AC3E}">
        <p14:creationId xmlns:p14="http://schemas.microsoft.com/office/powerpoint/2010/main" val="2828656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large picture I">
    <p:spTree>
      <p:nvGrpSpPr>
        <p:cNvPr id="1" name=""/>
        <p:cNvGrpSpPr/>
        <p:nvPr/>
      </p:nvGrpSpPr>
      <p:grpSpPr>
        <a:xfrm>
          <a:off x="0" y="0"/>
          <a:ext cx="0" cy="0"/>
          <a:chOff x="0" y="0"/>
          <a:chExt cx="0" cy="0"/>
        </a:xfrm>
      </p:grpSpPr>
      <p:sp>
        <p:nvSpPr>
          <p:cNvPr id="18" name="White box"/>
          <p:cNvSpPr>
            <a:spLocks noGrp="1"/>
          </p:cNvSpPr>
          <p:nvPr>
            <p:ph type="body" sz="quarter" idx="17" hasCustomPrompt="1"/>
          </p:nvPr>
        </p:nvSpPr>
        <p:spPr>
          <a:xfrm>
            <a:off x="654050" y="971999"/>
            <a:ext cx="5739524" cy="5886001"/>
          </a:xfrm>
          <a:blipFill>
            <a:blip r:embed="rId2"/>
            <a:stretch>
              <a:fillRect/>
            </a:stretch>
          </a:blipFill>
        </p:spPr>
        <p:txBody>
          <a:bodyPr>
            <a:normAutofit/>
          </a:bodyPr>
          <a:lstStyle>
            <a:lvl1pPr>
              <a:defRPr sz="100">
                <a:solidFill>
                  <a:schemeClr val="bg1"/>
                </a:solidFill>
              </a:defRPr>
            </a:lvl1pPr>
          </a:lstStyle>
          <a:p>
            <a:pPr lvl="0"/>
            <a:r>
              <a:rPr lang="en-GB" dirty="0"/>
              <a:t>-</a:t>
            </a:r>
          </a:p>
        </p:txBody>
      </p:sp>
      <p:sp>
        <p:nvSpPr>
          <p:cNvPr id="7" name="Title 1"/>
          <p:cNvSpPr>
            <a:spLocks noGrp="1"/>
          </p:cNvSpPr>
          <p:nvPr>
            <p:ph type="title" hasCustomPrompt="1"/>
          </p:nvPr>
        </p:nvSpPr>
        <p:spPr/>
        <p:txBody>
          <a:bodyPr/>
          <a:lstStyle>
            <a:lvl1pPr>
              <a:defRPr baseline="0"/>
            </a:lvl1pPr>
          </a:lstStyle>
          <a:p>
            <a:r>
              <a:rPr lang="en-GB" dirty="0"/>
              <a:t>Click to add section title</a:t>
            </a:r>
          </a:p>
        </p:txBody>
      </p:sp>
      <p:sp>
        <p:nvSpPr>
          <p:cNvPr id="12" name="Text Placeholder 2"/>
          <p:cNvSpPr>
            <a:spLocks noGrp="1"/>
          </p:cNvSpPr>
          <p:nvPr>
            <p:ph type="body" idx="1" hasCustomPrompt="1"/>
          </p:nvPr>
        </p:nvSpPr>
        <p:spPr>
          <a:xfrm>
            <a:off x="1298575" y="1504951"/>
            <a:ext cx="4443274" cy="1202994"/>
          </a:xfrm>
          <a:blipFill>
            <a:blip r:embed="rId3"/>
            <a:stretch>
              <a:fillRect/>
            </a:stretch>
          </a:blipFill>
        </p:spPr>
        <p:txBody>
          <a:bodyPr bIns="216000">
            <a:spAutoFit/>
          </a:bodyPr>
          <a:lstStyle>
            <a:lvl1pPr marL="0" indent="0">
              <a:buNone/>
              <a:defRPr lang="en-US" sz="3200" kern="1200" cap="none" baseline="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Highlighting key element / words in red</a:t>
            </a:r>
          </a:p>
        </p:txBody>
      </p:sp>
      <p:sp>
        <p:nvSpPr>
          <p:cNvPr id="14" name="Text Placeholder 3"/>
          <p:cNvSpPr>
            <a:spLocks noGrp="1"/>
          </p:cNvSpPr>
          <p:nvPr>
            <p:ph type="body" sz="quarter" idx="15" hasCustomPrompt="1"/>
          </p:nvPr>
        </p:nvSpPr>
        <p:spPr>
          <a:xfrm>
            <a:off x="1298575" y="3284538"/>
            <a:ext cx="4443274" cy="3071812"/>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Picture Placeholder 4"/>
          <p:cNvSpPr>
            <a:spLocks noGrp="1"/>
          </p:cNvSpPr>
          <p:nvPr>
            <p:ph type="pic" sz="quarter" idx="13" hasCustomPrompt="1"/>
          </p:nvPr>
        </p:nvSpPr>
        <p:spPr>
          <a:xfrm>
            <a:off x="75600" y="971999"/>
            <a:ext cx="12121200" cy="5896800"/>
          </a:xfrm>
          <a:noFill/>
        </p:spPr>
        <p:txBody>
          <a:bodyPr lIns="6300000" tIns="0" rIns="0" anchor="ctr" anchorCtr="0">
            <a:noAutofit/>
          </a:bodyPr>
          <a:lstStyle>
            <a:lvl1pPr marL="0" marR="0" indent="0" algn="l" defTabSz="914400" rtl="0" eaLnBrk="1" fontAlgn="auto" latinLnBrk="0" hangingPunct="1">
              <a:lnSpc>
                <a:spcPct val="100000"/>
              </a:lnSpc>
              <a:spcBef>
                <a:spcPts val="0"/>
              </a:spcBef>
              <a:spcAft>
                <a:spcPts val="0"/>
              </a:spcAft>
              <a:buClrTx/>
              <a:buSzTx/>
              <a:buFontTx/>
              <a:buNone/>
              <a:tabLst/>
              <a:defRPr sz="1400" baseline="0">
                <a:solidFill>
                  <a:schemeClr val="tx1"/>
                </a:solidFill>
              </a:defRPr>
            </a:lvl1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noProof="0" dirty="0"/>
              <a:t>Click on icon to insert picture, </a:t>
            </a:r>
            <a:br>
              <a:rPr lang="en-GB" noProof="0" dirty="0"/>
            </a:br>
            <a:r>
              <a:rPr lang="en-GB" noProof="0" dirty="0"/>
              <a:t>remember to </a:t>
            </a:r>
            <a:r>
              <a:rPr lang="en-GB" sz="1400" kern="1200" baseline="0" noProof="0" dirty="0">
                <a:solidFill>
                  <a:schemeClr val="tx1"/>
                </a:solidFill>
                <a:latin typeface="+mn-lt"/>
                <a:ea typeface="+mn-ea"/>
                <a:cs typeface="+mn-cs"/>
              </a:rPr>
              <a:t>right-click on the picture and select Send to back</a:t>
            </a:r>
            <a:r>
              <a:rPr lang="en-GB" noProof="0" dirty="0"/>
              <a:t>  </a:t>
            </a:r>
          </a:p>
        </p:txBody>
      </p:sp>
      <p:sp>
        <p:nvSpPr>
          <p:cNvPr id="4" name="Date Placeholder 3" hidden="1"/>
          <p:cNvSpPr>
            <a:spLocks noGrp="1"/>
          </p:cNvSpPr>
          <p:nvPr>
            <p:ph type="dt" sz="half" idx="10"/>
          </p:nvPr>
        </p:nvSpPr>
        <p:spPr/>
        <p:txBody>
          <a:bodyPr/>
          <a:lstStyle/>
          <a:p>
            <a:fld id="{AD2D6EE5-91D8-4496-8B28-AFF451BBF785}" type="datetime1">
              <a:rPr lang="en-GB" smtClean="0"/>
              <a:t>06/11/2020</a:t>
            </a:fld>
            <a:endParaRPr lang="en-GB" dirty="0"/>
          </a:p>
        </p:txBody>
      </p:sp>
      <p:sp>
        <p:nvSpPr>
          <p:cNvPr id="5" name="Footer Placeholder 4" hidden="1"/>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B425281-793C-44B6-9FB4-1EB1BF188BFD}" type="slidenum">
              <a:rPr lang="en-GB" smtClean="0"/>
              <a:t>‹N°›</a:t>
            </a:fld>
            <a:endParaRPr lang="en-GB" dirty="0"/>
          </a:p>
        </p:txBody>
      </p:sp>
      <p:grpSp>
        <p:nvGrpSpPr>
          <p:cNvPr id="13" name="Group 12"/>
          <p:cNvGrpSpPr>
            <a:grpSpLocks/>
          </p:cNvGrpSpPr>
          <p:nvPr userDrawn="1"/>
        </p:nvGrpSpPr>
        <p:grpSpPr bwMode="auto">
          <a:xfrm>
            <a:off x="-2289877" y="3284538"/>
            <a:ext cx="2106612" cy="1354138"/>
            <a:chOff x="-2231300" y="2231625"/>
            <a:chExt cx="2106943" cy="1353870"/>
          </a:xfrm>
        </p:grpSpPr>
        <p:sp>
          <p:nvSpPr>
            <p:cNvPr id="15" name="TextBox 17"/>
            <p:cNvSpPr txBox="1">
              <a:spLocks noChangeArrowheads="1"/>
            </p:cNvSpPr>
            <p:nvPr userDrawn="1"/>
          </p:nvSpPr>
          <p:spPr bwMode="auto">
            <a:xfrm>
              <a:off x="-2231300" y="2231625"/>
              <a:ext cx="2105356" cy="12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eaLnBrk="1" hangingPunct="1">
                <a:spcBef>
                  <a:spcPct val="0"/>
                </a:spcBef>
                <a:buFontTx/>
                <a:buNone/>
                <a:defRPr/>
              </a:pPr>
              <a:r>
                <a:rPr lang="en-GB" altLang="da-DK" sz="1000" noProof="1">
                  <a:solidFill>
                    <a:schemeClr val="tx2"/>
                  </a:solidFill>
                  <a:latin typeface="+mn-lt"/>
                  <a:cs typeface="Arial" charset="0"/>
                </a:rPr>
                <a:t>To add preformatted bullets,</a:t>
              </a:r>
            </a:p>
            <a:p>
              <a:pPr algn="r" eaLnBrk="1" hangingPunct="1">
                <a:spcBef>
                  <a:spcPct val="0"/>
                </a:spcBef>
                <a:buFontTx/>
                <a:buNone/>
                <a:defRPr/>
              </a:pPr>
              <a:r>
                <a:rPr lang="en-GB" altLang="da-DK" sz="1000" noProof="1">
                  <a:solidFill>
                    <a:schemeClr val="tx2"/>
                  </a:solidFill>
                  <a:latin typeface="+mn-lt"/>
                  <a:cs typeface="Arial" charset="0"/>
                </a:rPr>
                <a:t>click the </a:t>
              </a:r>
              <a:r>
                <a:rPr lang="en-GB" altLang="da-DK" sz="1000" b="1" noProof="1">
                  <a:solidFill>
                    <a:schemeClr val="tx2"/>
                  </a:solidFill>
                  <a:latin typeface="+mn-lt"/>
                  <a:cs typeface="Arial" charset="0"/>
                </a:rPr>
                <a:t>Home</a:t>
              </a:r>
              <a:r>
                <a:rPr lang="en-GB" altLang="da-DK" sz="1000" noProof="1">
                  <a:solidFill>
                    <a:schemeClr val="tx2"/>
                  </a:solidFill>
                  <a:latin typeface="+mn-lt"/>
                  <a:cs typeface="Arial" charset="0"/>
                </a:rPr>
                <a:t> tab and select</a:t>
              </a:r>
            </a:p>
            <a:p>
              <a:pPr algn="r" eaLnBrk="1" hangingPunct="1">
                <a:spcBef>
                  <a:spcPct val="0"/>
                </a:spcBef>
                <a:buFontTx/>
                <a:buNone/>
                <a:defRPr/>
              </a:pPr>
              <a:r>
                <a:rPr lang="en-GB" altLang="da-DK" sz="1000" b="1" noProof="1">
                  <a:solidFill>
                    <a:schemeClr val="tx2"/>
                  </a:solidFill>
                  <a:latin typeface="+mn-lt"/>
                  <a:cs typeface="Arial" charset="0"/>
                </a:rPr>
                <a:t>Increase Indent</a:t>
              </a:r>
            </a:p>
            <a:p>
              <a:pPr algn="r" eaLnBrk="1" hangingPunct="1">
                <a:spcBef>
                  <a:spcPct val="0"/>
                </a:spcBef>
                <a:buFontTx/>
                <a:buNone/>
                <a:defRPr/>
              </a:pPr>
              <a:endParaRPr lang="en-GB" altLang="da-DK" sz="1000" noProof="1">
                <a:solidFill>
                  <a:schemeClr val="tx2"/>
                </a:solidFill>
                <a:latin typeface="+mn-lt"/>
                <a:cs typeface="Arial" charset="0"/>
              </a:endParaRPr>
            </a:p>
            <a:p>
              <a:pPr algn="r" eaLnBrk="1" hangingPunct="1">
                <a:spcBef>
                  <a:spcPct val="0"/>
                </a:spcBef>
                <a:buFontTx/>
                <a:buNone/>
                <a:defRPr/>
              </a:pPr>
              <a:endParaRPr lang="en-GB" altLang="da-DK" sz="1000" noProof="1">
                <a:solidFill>
                  <a:schemeClr val="tx2"/>
                </a:solidFill>
                <a:latin typeface="+mn-lt"/>
                <a:cs typeface="Arial" charset="0"/>
              </a:endParaRPr>
            </a:p>
            <a:p>
              <a:pPr algn="r" eaLnBrk="1" hangingPunct="1">
                <a:spcBef>
                  <a:spcPct val="0"/>
                </a:spcBef>
                <a:buFontTx/>
                <a:buNone/>
                <a:defRPr/>
              </a:pPr>
              <a:r>
                <a:rPr lang="en-GB" altLang="da-DK" sz="1000" noProof="1">
                  <a:solidFill>
                    <a:schemeClr val="tx2"/>
                  </a:solidFill>
                  <a:latin typeface="+mn-lt"/>
                  <a:cs typeface="Arial" charset="0"/>
                </a:rPr>
                <a:t>Click </a:t>
              </a:r>
              <a:r>
                <a:rPr lang="en-GB" altLang="da-DK" sz="1000" b="1" noProof="1">
                  <a:solidFill>
                    <a:schemeClr val="tx2"/>
                  </a:solidFill>
                  <a:latin typeface="+mn-lt"/>
                  <a:cs typeface="Arial" charset="0"/>
                </a:rPr>
                <a:t>Decrease Indent</a:t>
              </a:r>
            </a:p>
            <a:p>
              <a:pPr algn="r" eaLnBrk="1" hangingPunct="1">
                <a:spcBef>
                  <a:spcPct val="0"/>
                </a:spcBef>
                <a:buFontTx/>
                <a:buNone/>
                <a:defRPr/>
              </a:pPr>
              <a:r>
                <a:rPr lang="en-GB" altLang="da-DK" sz="1000" noProof="1">
                  <a:solidFill>
                    <a:schemeClr val="tx2"/>
                  </a:solidFill>
                  <a:latin typeface="+mn-lt"/>
                  <a:cs typeface="Arial" charset="0"/>
                </a:rPr>
                <a:t>to return to the previous list design</a:t>
              </a:r>
            </a:p>
            <a:p>
              <a:pPr algn="r" eaLnBrk="1" hangingPunct="1">
                <a:spcBef>
                  <a:spcPct val="0"/>
                </a:spcBef>
                <a:buFontTx/>
                <a:buNone/>
                <a:defRPr/>
              </a:pPr>
              <a:r>
                <a:rPr lang="en-GB" altLang="da-DK" sz="1000" b="1" noProof="1">
                  <a:solidFill>
                    <a:schemeClr val="tx2"/>
                  </a:solidFill>
                  <a:latin typeface="+mn-lt"/>
                  <a:cs typeface="Arial" charset="0"/>
                </a:rPr>
                <a:t> </a:t>
              </a:r>
            </a:p>
          </p:txBody>
        </p:sp>
        <p:grpSp>
          <p:nvGrpSpPr>
            <p:cNvPr id="17" name="Group 16"/>
            <p:cNvGrpSpPr>
              <a:grpSpLocks/>
            </p:cNvGrpSpPr>
            <p:nvPr userDrawn="1"/>
          </p:nvGrpSpPr>
          <p:grpSpPr bwMode="auto">
            <a:xfrm>
              <a:off x="-544672" y="2731719"/>
              <a:ext cx="419742" cy="242548"/>
              <a:chOff x="-832082" y="3286289"/>
              <a:chExt cx="358924" cy="219989"/>
            </a:xfrm>
          </p:grpSpPr>
          <p:pic>
            <p:nvPicPr>
              <p:cNvPr id="23" name="Picture 2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2082" y="3286289"/>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userDrawn="1"/>
            </p:nvSpPr>
            <p:spPr bwMode="auto">
              <a:xfrm>
                <a:off x="-653241" y="3287610"/>
                <a:ext cx="169711" cy="21593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19" name="Group 18"/>
            <p:cNvGrpSpPr>
              <a:grpSpLocks/>
            </p:cNvGrpSpPr>
            <p:nvPr userDrawn="1"/>
          </p:nvGrpSpPr>
          <p:grpSpPr bwMode="auto">
            <a:xfrm>
              <a:off x="-531551" y="3339969"/>
              <a:ext cx="407194" cy="245526"/>
              <a:chOff x="-474298" y="3592325"/>
              <a:chExt cx="348194" cy="222690"/>
            </a:xfrm>
          </p:grpSpPr>
          <p:pic>
            <p:nvPicPr>
              <p:cNvPr id="20" name="Picture 1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userDrawn="1"/>
            </p:nvSpPr>
            <p:spPr bwMode="auto">
              <a:xfrm>
                <a:off x="-297173" y="3594762"/>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22" name="Rounded Rectangle 21"/>
              <p:cNvSpPr/>
              <p:nvPr userDrawn="1"/>
            </p:nvSpPr>
            <p:spPr bwMode="auto">
              <a:xfrm>
                <a:off x="-465528" y="3597641"/>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pic>
        <p:nvPicPr>
          <p:cNvPr id="2" name="Picture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20000" y="0"/>
            <a:ext cx="2287143" cy="1285875"/>
          </a:xfrm>
          <a:prstGeom prst="rect">
            <a:avLst/>
          </a:prstGeom>
        </p:spPr>
      </p:pic>
      <p:grpSp>
        <p:nvGrpSpPr>
          <p:cNvPr id="27" name="Group 28"/>
          <p:cNvGrpSpPr/>
          <p:nvPr userDrawn="1"/>
        </p:nvGrpSpPr>
        <p:grpSpPr>
          <a:xfrm>
            <a:off x="12360696" y="2322792"/>
            <a:ext cx="1871662" cy="2769989"/>
            <a:chOff x="-2008947" y="2420888"/>
            <a:chExt cx="1871662" cy="2769989"/>
          </a:xfrm>
        </p:grpSpPr>
        <p:grpSp>
          <p:nvGrpSpPr>
            <p:cNvPr id="28" name="Gruppe 1"/>
            <p:cNvGrpSpPr/>
            <p:nvPr userDrawn="1"/>
          </p:nvGrpSpPr>
          <p:grpSpPr>
            <a:xfrm>
              <a:off x="-2008947" y="2420888"/>
              <a:ext cx="1871662" cy="2769989"/>
              <a:chOff x="9231313" y="2327275"/>
              <a:chExt cx="1871662" cy="2769989"/>
            </a:xfrm>
          </p:grpSpPr>
          <p:sp>
            <p:nvSpPr>
              <p:cNvPr id="30" name="TextBox 31"/>
              <p:cNvSpPr txBox="1">
                <a:spLocks noChangeArrowheads="1"/>
              </p:cNvSpPr>
              <p:nvPr userDrawn="1"/>
            </p:nvSpPr>
            <p:spPr bwMode="auto">
              <a:xfrm>
                <a:off x="9231313" y="2327275"/>
                <a:ext cx="1871662"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GB" sz="1000" b="1" kern="1200" dirty="0">
                    <a:solidFill>
                      <a:schemeClr val="tx2"/>
                    </a:solidFill>
                    <a:latin typeface="Arial" pitchFamily="34" charset="0"/>
                    <a:ea typeface="+mn-ea"/>
                    <a:cs typeface="Arial" pitchFamily="34" charset="0"/>
                  </a:rPr>
                  <a:t>Insert Picture</a:t>
                </a:r>
              </a:p>
              <a:p>
                <a:r>
                  <a:rPr lang="en-GB" sz="1000" b="1" kern="1200" dirty="0">
                    <a:solidFill>
                      <a:schemeClr val="tx2"/>
                    </a:solidFill>
                    <a:latin typeface="Arial" pitchFamily="34" charset="0"/>
                    <a:ea typeface="+mn-ea"/>
                    <a:cs typeface="Arial" pitchFamily="34" charset="0"/>
                  </a:rPr>
                  <a:t>1.</a:t>
                </a:r>
                <a:r>
                  <a:rPr lang="en-GB" sz="1000" kern="1200" dirty="0">
                    <a:solidFill>
                      <a:schemeClr val="tx2"/>
                    </a:solidFill>
                    <a:latin typeface="Arial" pitchFamily="34" charset="0"/>
                    <a:ea typeface="+mn-ea"/>
                    <a:cs typeface="Arial" pitchFamily="34" charset="0"/>
                  </a:rPr>
                  <a:t> Click thumbnail image icon in the middle of</a:t>
                </a:r>
                <a:r>
                  <a:rPr lang="en-GB" sz="1000" kern="1200" baseline="0" dirty="0">
                    <a:solidFill>
                      <a:schemeClr val="tx2"/>
                    </a:solidFill>
                    <a:latin typeface="Arial" pitchFamily="34" charset="0"/>
                    <a:ea typeface="+mn-ea"/>
                    <a:cs typeface="Arial" pitchFamily="34" charset="0"/>
                  </a:rPr>
                  <a:t> the </a:t>
                </a:r>
                <a:r>
                  <a:rPr lang="en-GB" sz="1000" kern="1200" dirty="0">
                    <a:solidFill>
                      <a:schemeClr val="tx2"/>
                    </a:solidFill>
                    <a:latin typeface="Arial" pitchFamily="34" charset="0"/>
                    <a:ea typeface="+mn-ea"/>
                    <a:cs typeface="Arial" pitchFamily="34" charset="0"/>
                  </a:rPr>
                  <a:t>placeholder </a:t>
                </a:r>
              </a:p>
              <a:p>
                <a:r>
                  <a:rPr lang="en-GB" sz="1000" b="1" kern="1200" dirty="0">
                    <a:solidFill>
                      <a:schemeClr val="tx2"/>
                    </a:solidFill>
                    <a:latin typeface="Arial" pitchFamily="34" charset="0"/>
                    <a:ea typeface="+mn-ea"/>
                    <a:cs typeface="Arial" pitchFamily="34" charset="0"/>
                  </a:rPr>
                  <a:t>2. </a:t>
                </a:r>
                <a:r>
                  <a:rPr lang="en-GB" sz="1000" kern="1200" dirty="0">
                    <a:solidFill>
                      <a:schemeClr val="tx2"/>
                    </a:solidFill>
                    <a:latin typeface="Arial" pitchFamily="34" charset="0"/>
                    <a:ea typeface="+mn-ea"/>
                    <a:cs typeface="Arial" pitchFamily="34" charset="0"/>
                  </a:rPr>
                  <a:t>add the desired picture</a:t>
                </a:r>
              </a:p>
              <a:p>
                <a:r>
                  <a:rPr lang="en-GB" sz="1000" b="1" kern="1200" dirty="0">
                    <a:solidFill>
                      <a:schemeClr val="tx2"/>
                    </a:solidFill>
                    <a:latin typeface="Arial" pitchFamily="34" charset="0"/>
                    <a:ea typeface="+mn-ea"/>
                    <a:cs typeface="Arial" pitchFamily="34" charset="0"/>
                  </a:rPr>
                  <a:t>3. </a:t>
                </a:r>
                <a:r>
                  <a:rPr lang="en-GB" sz="1000" kern="1200" dirty="0">
                    <a:solidFill>
                      <a:schemeClr val="tx2"/>
                    </a:solidFill>
                    <a:latin typeface="Arial" pitchFamily="34" charset="0"/>
                    <a:ea typeface="+mn-ea"/>
                    <a:cs typeface="Arial" pitchFamily="34" charset="0"/>
                  </a:rPr>
                  <a:t>Click </a:t>
                </a:r>
                <a:r>
                  <a:rPr lang="en-GB" sz="1000" b="1" kern="1200" dirty="0">
                    <a:solidFill>
                      <a:schemeClr val="tx2"/>
                    </a:solidFill>
                    <a:latin typeface="Arial" pitchFamily="34" charset="0"/>
                    <a:ea typeface="+mn-ea"/>
                    <a:cs typeface="Arial" pitchFamily="34" charset="0"/>
                  </a:rPr>
                  <a:t>Crop</a:t>
                </a:r>
                <a:r>
                  <a:rPr lang="en-GB" sz="1000" kern="1200" dirty="0">
                    <a:solidFill>
                      <a:schemeClr val="tx2"/>
                    </a:solidFill>
                    <a:latin typeface="Arial" pitchFamily="34" charset="0"/>
                    <a:ea typeface="+mn-ea"/>
                    <a:cs typeface="Arial" pitchFamily="34" charset="0"/>
                  </a:rPr>
                  <a:t> to change </a:t>
                </a:r>
              </a:p>
              <a:p>
                <a:r>
                  <a:rPr lang="en-GB" sz="1000" kern="1200" dirty="0">
                    <a:solidFill>
                      <a:schemeClr val="tx2"/>
                    </a:solidFill>
                    <a:latin typeface="Arial" pitchFamily="34" charset="0"/>
                    <a:ea typeface="+mn-ea"/>
                    <a:cs typeface="Arial" pitchFamily="34" charset="0"/>
                  </a:rPr>
                  <a:t>focus of the image / size</a:t>
                </a:r>
              </a:p>
              <a:p>
                <a:r>
                  <a:rPr lang="en-GB" sz="1000" kern="1200" dirty="0">
                    <a:solidFill>
                      <a:schemeClr val="tx2"/>
                    </a:solidFill>
                    <a:latin typeface="Arial" pitchFamily="34" charset="0"/>
                    <a:ea typeface="+mn-ea"/>
                    <a:cs typeface="Arial" pitchFamily="34" charset="0"/>
                  </a:rPr>
                  <a:t> </a:t>
                </a: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r>
                  <a:rPr lang="en-GB" sz="1000" b="1" kern="1200" dirty="0">
                    <a:solidFill>
                      <a:schemeClr val="tx2"/>
                    </a:solidFill>
                    <a:latin typeface="Arial" pitchFamily="34" charset="0"/>
                    <a:ea typeface="+mn-ea"/>
                    <a:cs typeface="Arial" pitchFamily="34" charset="0"/>
                  </a:rPr>
                  <a:t>4. </a:t>
                </a:r>
                <a:r>
                  <a:rPr lang="en-GB" sz="1000" kern="1200" dirty="0">
                    <a:solidFill>
                      <a:schemeClr val="tx2"/>
                    </a:solidFill>
                    <a:latin typeface="Arial" pitchFamily="34" charset="0"/>
                    <a:ea typeface="+mn-ea"/>
                    <a:cs typeface="Arial" pitchFamily="34" charset="0"/>
                  </a:rPr>
                  <a:t>If you want to scale the image hold the </a:t>
                </a:r>
                <a:r>
                  <a:rPr lang="en-GB" sz="1000" b="1" kern="1200" dirty="0">
                    <a:solidFill>
                      <a:schemeClr val="tx2"/>
                    </a:solidFill>
                    <a:latin typeface="Arial" pitchFamily="34" charset="0"/>
                    <a:ea typeface="+mn-ea"/>
                    <a:cs typeface="Arial" pitchFamily="34" charset="0"/>
                  </a:rPr>
                  <a:t>SHIFT</a:t>
                </a:r>
                <a:r>
                  <a:rPr lang="en-GB" sz="1000" kern="1200" dirty="0">
                    <a:solidFill>
                      <a:schemeClr val="tx2"/>
                    </a:solidFill>
                    <a:latin typeface="Arial" pitchFamily="34" charset="0"/>
                    <a:ea typeface="+mn-ea"/>
                    <a:cs typeface="Arial" pitchFamily="34" charset="0"/>
                  </a:rPr>
                  <a:t> button down while dragging the corners of the image</a:t>
                </a: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GB" sz="1000" b="1" kern="1200" dirty="0">
                    <a:solidFill>
                      <a:schemeClr val="tx2"/>
                    </a:solidFill>
                    <a:latin typeface="Arial" pitchFamily="34" charset="0"/>
                    <a:ea typeface="+mn-ea"/>
                    <a:cs typeface="Arial" pitchFamily="34" charset="0"/>
                  </a:rPr>
                  <a:t>5. </a:t>
                </a:r>
                <a:r>
                  <a:rPr lang="en-GB" sz="1000" kern="1200" dirty="0">
                    <a:solidFill>
                      <a:schemeClr val="tx2"/>
                    </a:solidFill>
                    <a:latin typeface="Arial" pitchFamily="34" charset="0"/>
                    <a:ea typeface="+mn-ea"/>
                    <a:cs typeface="Arial" pitchFamily="34" charset="0"/>
                  </a:rPr>
                  <a:t>Right-click on the picture and select </a:t>
                </a:r>
                <a:r>
                  <a:rPr lang="en-GB" sz="1000" b="1" kern="1200" dirty="0">
                    <a:solidFill>
                      <a:schemeClr val="tx2"/>
                    </a:solidFill>
                    <a:latin typeface="Arial" pitchFamily="34" charset="0"/>
                    <a:ea typeface="+mn-ea"/>
                    <a:cs typeface="Arial" pitchFamily="34" charset="0"/>
                  </a:rPr>
                  <a:t>Send to back</a:t>
                </a:r>
              </a:p>
            </p:txBody>
          </p:sp>
          <p:grpSp>
            <p:nvGrpSpPr>
              <p:cNvPr id="31" name="Gruppe 1"/>
              <p:cNvGrpSpPr>
                <a:grpSpLocks/>
              </p:cNvGrpSpPr>
              <p:nvPr userDrawn="1"/>
            </p:nvGrpSpPr>
            <p:grpSpPr bwMode="auto">
              <a:xfrm>
                <a:off x="9254797" y="4356775"/>
                <a:ext cx="331787" cy="342899"/>
                <a:chOff x="8337348" y="5840143"/>
                <a:chExt cx="331631" cy="343551"/>
              </a:xfrm>
            </p:grpSpPr>
            <p:pic>
              <p:nvPicPr>
                <p:cNvPr id="32" name="Picture 33"/>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350876" y="58401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ounded Rectangle 34"/>
                <p:cNvSpPr/>
                <p:nvPr userDrawn="1"/>
              </p:nvSpPr>
              <p:spPr>
                <a:xfrm>
                  <a:off x="8337348" y="5840145"/>
                  <a:ext cx="209451" cy="17177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000" dirty="0"/>
                </a:p>
              </p:txBody>
            </p:sp>
          </p:grpSp>
        </p:grpSp>
        <p:pic>
          <p:nvPicPr>
            <p:cNvPr id="29" name="Picture 30"/>
            <p:cNvPicPr>
              <a:picLocks noChangeAspect="1"/>
            </p:cNvPicPr>
            <p:nvPr userDrawn="1"/>
          </p:nvPicPr>
          <p:blipFill>
            <a:blip r:embed="rId8"/>
            <a:stretch>
              <a:fillRect/>
            </a:stretch>
          </p:blipFill>
          <p:spPr>
            <a:xfrm>
              <a:off x="-2002556" y="3367604"/>
              <a:ext cx="399069" cy="369138"/>
            </a:xfrm>
            <a:prstGeom prst="rect">
              <a:avLst/>
            </a:prstGeom>
          </p:spPr>
        </p:pic>
      </p:grpSp>
    </p:spTree>
    <p:extLst>
      <p:ext uri="{BB962C8B-B14F-4D97-AF65-F5344CB8AC3E}">
        <p14:creationId xmlns:p14="http://schemas.microsoft.com/office/powerpoint/2010/main" val="1279216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large picture II">
    <p:spTree>
      <p:nvGrpSpPr>
        <p:cNvPr id="1" name=""/>
        <p:cNvGrpSpPr/>
        <p:nvPr/>
      </p:nvGrpSpPr>
      <p:grpSpPr>
        <a:xfrm>
          <a:off x="0" y="0"/>
          <a:ext cx="0" cy="0"/>
          <a:chOff x="0" y="0"/>
          <a:chExt cx="0" cy="0"/>
        </a:xfrm>
      </p:grpSpPr>
      <p:sp>
        <p:nvSpPr>
          <p:cNvPr id="15" name="White box"/>
          <p:cNvSpPr>
            <a:spLocks noGrp="1"/>
          </p:cNvSpPr>
          <p:nvPr>
            <p:ph type="body" sz="quarter" idx="16" hasCustomPrompt="1"/>
          </p:nvPr>
        </p:nvSpPr>
        <p:spPr>
          <a:xfrm>
            <a:off x="75600" y="2404088"/>
            <a:ext cx="11144850" cy="3041136"/>
          </a:xfrm>
          <a:blipFill>
            <a:blip r:embed="rId2"/>
            <a:stretch>
              <a:fillRect/>
            </a:stretch>
          </a:blipFill>
        </p:spPr>
        <p:txBody>
          <a:bodyPr>
            <a:normAutofit/>
          </a:bodyPr>
          <a:lstStyle>
            <a:lvl1pPr>
              <a:defRPr sz="100">
                <a:solidFill>
                  <a:schemeClr val="bg1"/>
                </a:solidFill>
              </a:defRPr>
            </a:lvl1pPr>
          </a:lstStyle>
          <a:p>
            <a:pPr lvl="0"/>
            <a:r>
              <a:rPr lang="en-GB" dirty="0"/>
              <a:t>-</a:t>
            </a:r>
          </a:p>
        </p:txBody>
      </p:sp>
      <p:sp>
        <p:nvSpPr>
          <p:cNvPr id="7" name="Title 1"/>
          <p:cNvSpPr>
            <a:spLocks noGrp="1"/>
          </p:cNvSpPr>
          <p:nvPr>
            <p:ph type="title" hasCustomPrompt="1"/>
          </p:nvPr>
        </p:nvSpPr>
        <p:spPr/>
        <p:txBody>
          <a:bodyPr/>
          <a:lstStyle>
            <a:lvl1pPr>
              <a:defRPr/>
            </a:lvl1pPr>
          </a:lstStyle>
          <a:p>
            <a:r>
              <a:rPr lang="en-GB" dirty="0"/>
              <a:t>Click to add section title</a:t>
            </a:r>
          </a:p>
        </p:txBody>
      </p:sp>
      <p:sp>
        <p:nvSpPr>
          <p:cNvPr id="12" name="Text Placeholder 2"/>
          <p:cNvSpPr>
            <a:spLocks noGrp="1"/>
          </p:cNvSpPr>
          <p:nvPr>
            <p:ph type="body" idx="1" hasCustomPrompt="1"/>
          </p:nvPr>
        </p:nvSpPr>
        <p:spPr>
          <a:xfrm>
            <a:off x="654051" y="2772656"/>
            <a:ext cx="2705645" cy="2304000"/>
          </a:xfrm>
        </p:spPr>
        <p:txBody>
          <a:bodyPr>
            <a:noAutofit/>
          </a:bodyPr>
          <a:lstStyle>
            <a:lvl1pPr marL="0" indent="0">
              <a:buNone/>
              <a:defRPr lang="en-US" sz="3200" kern="1200" cap="none" baseline="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Highlighting key element / words in red</a:t>
            </a:r>
          </a:p>
        </p:txBody>
      </p:sp>
      <p:sp>
        <p:nvSpPr>
          <p:cNvPr id="21" name="Text Placeholder 3"/>
          <p:cNvSpPr>
            <a:spLocks noGrp="1"/>
          </p:cNvSpPr>
          <p:nvPr>
            <p:ph type="body" sz="quarter" idx="23" hasCustomPrompt="1"/>
          </p:nvPr>
        </p:nvSpPr>
        <p:spPr>
          <a:xfrm>
            <a:off x="3979333" y="2772654"/>
            <a:ext cx="6293131" cy="1985159"/>
          </a:xfrm>
          <a:noFill/>
        </p:spPr>
        <p:txBody>
          <a:bodyPr wrap="square" lIns="0">
            <a:spAutoFit/>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Gray line"/>
          <p:cNvSpPr>
            <a:spLocks noGrp="1"/>
          </p:cNvSpPr>
          <p:nvPr>
            <p:ph type="body" sz="quarter" idx="24" hasCustomPrompt="1"/>
          </p:nvPr>
        </p:nvSpPr>
        <p:spPr>
          <a:xfrm>
            <a:off x="3688389" y="2775740"/>
            <a:ext cx="14400" cy="2304000"/>
          </a:xfrm>
          <a:solidFill>
            <a:schemeClr val="tx1"/>
          </a:solidFill>
        </p:spPr>
        <p:txBody>
          <a:bodyPr/>
          <a:lstStyle>
            <a:lvl1pPr marL="0" indent="0">
              <a:buNone/>
              <a:defRPr sz="100">
                <a:solidFill>
                  <a:schemeClr val="tx1"/>
                </a:solidFill>
              </a:defRPr>
            </a:lvl1pPr>
          </a:lstStyle>
          <a:p>
            <a:pPr lvl="0"/>
            <a:r>
              <a:rPr lang="en-GB" dirty="0"/>
              <a:t>-</a:t>
            </a:r>
          </a:p>
        </p:txBody>
      </p:sp>
      <p:sp>
        <p:nvSpPr>
          <p:cNvPr id="11" name="Picture Placeholder 4"/>
          <p:cNvSpPr>
            <a:spLocks noGrp="1"/>
          </p:cNvSpPr>
          <p:nvPr>
            <p:ph type="pic" sz="quarter" idx="13" hasCustomPrompt="1"/>
          </p:nvPr>
        </p:nvSpPr>
        <p:spPr>
          <a:xfrm>
            <a:off x="75600" y="971999"/>
            <a:ext cx="12121200" cy="5896800"/>
          </a:xfrm>
          <a:noFill/>
        </p:spPr>
        <p:txBody>
          <a:bodyPr lIns="0" tIns="612000" rIns="0"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400" baseline="0">
                <a:solidFill>
                  <a:schemeClr val="tx1"/>
                </a:solidFill>
              </a:defRPr>
            </a:lvl1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noProof="0" dirty="0"/>
              <a:t>Click on icon to insert picture, remember to </a:t>
            </a:r>
            <a:r>
              <a:rPr lang="en-GB" sz="1400" kern="1200" baseline="0" noProof="0" dirty="0">
                <a:solidFill>
                  <a:schemeClr val="tx1"/>
                </a:solidFill>
                <a:latin typeface="+mn-lt"/>
                <a:ea typeface="+mn-ea"/>
                <a:cs typeface="+mn-cs"/>
              </a:rPr>
              <a:t>right-click on the picture and select Send to back</a:t>
            </a:r>
            <a:r>
              <a:rPr lang="en-GB" noProof="0" dirty="0"/>
              <a:t>  </a:t>
            </a:r>
          </a:p>
        </p:txBody>
      </p:sp>
      <p:sp>
        <p:nvSpPr>
          <p:cNvPr id="4" name="Date Placeholder 3" hidden="1"/>
          <p:cNvSpPr>
            <a:spLocks noGrp="1"/>
          </p:cNvSpPr>
          <p:nvPr>
            <p:ph type="dt" sz="half" idx="10"/>
          </p:nvPr>
        </p:nvSpPr>
        <p:spPr/>
        <p:txBody>
          <a:bodyPr/>
          <a:lstStyle/>
          <a:p>
            <a:fld id="{6D80DB5D-ED7A-4FCA-9F48-607B9766E806}" type="datetime1">
              <a:rPr lang="en-GB" smtClean="0"/>
              <a:t>06/11/2020</a:t>
            </a:fld>
            <a:endParaRPr lang="en-GB" dirty="0"/>
          </a:p>
        </p:txBody>
      </p:sp>
      <p:sp>
        <p:nvSpPr>
          <p:cNvPr id="5" name="Footer Placeholder 4" hidden="1"/>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B425281-793C-44B6-9FB4-1EB1BF188BFD}" type="slidenum">
              <a:rPr lang="en-GB" smtClean="0"/>
              <a:t>‹N°›</a:t>
            </a:fld>
            <a:endParaRPr lang="en-GB" dirty="0"/>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48000" y="0"/>
            <a:ext cx="2287143" cy="1285875"/>
          </a:xfrm>
          <a:prstGeom prst="rect">
            <a:avLst/>
          </a:prstGeom>
        </p:spPr>
      </p:pic>
      <p:grpSp>
        <p:nvGrpSpPr>
          <p:cNvPr id="19" name="Group 28"/>
          <p:cNvGrpSpPr/>
          <p:nvPr userDrawn="1"/>
        </p:nvGrpSpPr>
        <p:grpSpPr>
          <a:xfrm>
            <a:off x="12360696" y="2322792"/>
            <a:ext cx="1871662" cy="2769989"/>
            <a:chOff x="-2008947" y="2420888"/>
            <a:chExt cx="1871662" cy="2769989"/>
          </a:xfrm>
        </p:grpSpPr>
        <p:grpSp>
          <p:nvGrpSpPr>
            <p:cNvPr id="20" name="Gruppe 1"/>
            <p:cNvGrpSpPr/>
            <p:nvPr userDrawn="1"/>
          </p:nvGrpSpPr>
          <p:grpSpPr>
            <a:xfrm>
              <a:off x="-2008947" y="2420888"/>
              <a:ext cx="1871662" cy="2769989"/>
              <a:chOff x="9231313" y="2327275"/>
              <a:chExt cx="1871662" cy="2769989"/>
            </a:xfrm>
          </p:grpSpPr>
          <p:sp>
            <p:nvSpPr>
              <p:cNvPr id="23" name="TextBox 31"/>
              <p:cNvSpPr txBox="1">
                <a:spLocks noChangeArrowheads="1"/>
              </p:cNvSpPr>
              <p:nvPr userDrawn="1"/>
            </p:nvSpPr>
            <p:spPr bwMode="auto">
              <a:xfrm>
                <a:off x="9231313" y="2327275"/>
                <a:ext cx="1871662"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GB" sz="1000" b="1" kern="1200" dirty="0">
                    <a:solidFill>
                      <a:schemeClr val="tx2"/>
                    </a:solidFill>
                    <a:latin typeface="Arial" pitchFamily="34" charset="0"/>
                    <a:ea typeface="+mn-ea"/>
                    <a:cs typeface="Arial" pitchFamily="34" charset="0"/>
                  </a:rPr>
                  <a:t>Insert Picture</a:t>
                </a:r>
              </a:p>
              <a:p>
                <a:r>
                  <a:rPr lang="en-GB" sz="1000" b="1" kern="1200" dirty="0">
                    <a:solidFill>
                      <a:schemeClr val="tx2"/>
                    </a:solidFill>
                    <a:latin typeface="Arial" pitchFamily="34" charset="0"/>
                    <a:ea typeface="+mn-ea"/>
                    <a:cs typeface="Arial" pitchFamily="34" charset="0"/>
                  </a:rPr>
                  <a:t>1.</a:t>
                </a:r>
                <a:r>
                  <a:rPr lang="en-GB" sz="1000" kern="1200" dirty="0">
                    <a:solidFill>
                      <a:schemeClr val="tx2"/>
                    </a:solidFill>
                    <a:latin typeface="Arial" pitchFamily="34" charset="0"/>
                    <a:ea typeface="+mn-ea"/>
                    <a:cs typeface="Arial" pitchFamily="34" charset="0"/>
                  </a:rPr>
                  <a:t> Click thumbnail image icon in the middle of</a:t>
                </a:r>
                <a:r>
                  <a:rPr lang="en-GB" sz="1000" kern="1200" baseline="0" dirty="0">
                    <a:solidFill>
                      <a:schemeClr val="tx2"/>
                    </a:solidFill>
                    <a:latin typeface="Arial" pitchFamily="34" charset="0"/>
                    <a:ea typeface="+mn-ea"/>
                    <a:cs typeface="Arial" pitchFamily="34" charset="0"/>
                  </a:rPr>
                  <a:t> the </a:t>
                </a:r>
                <a:r>
                  <a:rPr lang="en-GB" sz="1000" kern="1200" dirty="0">
                    <a:solidFill>
                      <a:schemeClr val="tx2"/>
                    </a:solidFill>
                    <a:latin typeface="Arial" pitchFamily="34" charset="0"/>
                    <a:ea typeface="+mn-ea"/>
                    <a:cs typeface="Arial" pitchFamily="34" charset="0"/>
                  </a:rPr>
                  <a:t>placeholder </a:t>
                </a:r>
              </a:p>
              <a:p>
                <a:r>
                  <a:rPr lang="en-GB" sz="1000" b="1" kern="1200" dirty="0">
                    <a:solidFill>
                      <a:schemeClr val="tx2"/>
                    </a:solidFill>
                    <a:latin typeface="Arial" pitchFamily="34" charset="0"/>
                    <a:ea typeface="+mn-ea"/>
                    <a:cs typeface="Arial" pitchFamily="34" charset="0"/>
                  </a:rPr>
                  <a:t>2. </a:t>
                </a:r>
                <a:r>
                  <a:rPr lang="en-GB" sz="1000" kern="1200" dirty="0">
                    <a:solidFill>
                      <a:schemeClr val="tx2"/>
                    </a:solidFill>
                    <a:latin typeface="Arial" pitchFamily="34" charset="0"/>
                    <a:ea typeface="+mn-ea"/>
                    <a:cs typeface="Arial" pitchFamily="34" charset="0"/>
                  </a:rPr>
                  <a:t>add the desired picture</a:t>
                </a:r>
              </a:p>
              <a:p>
                <a:r>
                  <a:rPr lang="en-GB" sz="1000" b="1" kern="1200" dirty="0">
                    <a:solidFill>
                      <a:schemeClr val="tx2"/>
                    </a:solidFill>
                    <a:latin typeface="Arial" pitchFamily="34" charset="0"/>
                    <a:ea typeface="+mn-ea"/>
                    <a:cs typeface="Arial" pitchFamily="34" charset="0"/>
                  </a:rPr>
                  <a:t>3. </a:t>
                </a:r>
                <a:r>
                  <a:rPr lang="en-GB" sz="1000" kern="1200" dirty="0">
                    <a:solidFill>
                      <a:schemeClr val="tx2"/>
                    </a:solidFill>
                    <a:latin typeface="Arial" pitchFamily="34" charset="0"/>
                    <a:ea typeface="+mn-ea"/>
                    <a:cs typeface="Arial" pitchFamily="34" charset="0"/>
                  </a:rPr>
                  <a:t>Click </a:t>
                </a:r>
                <a:r>
                  <a:rPr lang="en-GB" sz="1000" b="1" kern="1200" dirty="0">
                    <a:solidFill>
                      <a:schemeClr val="tx2"/>
                    </a:solidFill>
                    <a:latin typeface="Arial" pitchFamily="34" charset="0"/>
                    <a:ea typeface="+mn-ea"/>
                    <a:cs typeface="Arial" pitchFamily="34" charset="0"/>
                  </a:rPr>
                  <a:t>Crop</a:t>
                </a:r>
                <a:r>
                  <a:rPr lang="en-GB" sz="1000" kern="1200" dirty="0">
                    <a:solidFill>
                      <a:schemeClr val="tx2"/>
                    </a:solidFill>
                    <a:latin typeface="Arial" pitchFamily="34" charset="0"/>
                    <a:ea typeface="+mn-ea"/>
                    <a:cs typeface="Arial" pitchFamily="34" charset="0"/>
                  </a:rPr>
                  <a:t> to change </a:t>
                </a:r>
              </a:p>
              <a:p>
                <a:r>
                  <a:rPr lang="en-GB" sz="1000" kern="1200" dirty="0">
                    <a:solidFill>
                      <a:schemeClr val="tx2"/>
                    </a:solidFill>
                    <a:latin typeface="Arial" pitchFamily="34" charset="0"/>
                    <a:ea typeface="+mn-ea"/>
                    <a:cs typeface="Arial" pitchFamily="34" charset="0"/>
                  </a:rPr>
                  <a:t>focus of the image / size</a:t>
                </a:r>
              </a:p>
              <a:p>
                <a:r>
                  <a:rPr lang="en-GB" sz="1000" kern="1200" dirty="0">
                    <a:solidFill>
                      <a:schemeClr val="tx2"/>
                    </a:solidFill>
                    <a:latin typeface="Arial" pitchFamily="34" charset="0"/>
                    <a:ea typeface="+mn-ea"/>
                    <a:cs typeface="Arial" pitchFamily="34" charset="0"/>
                  </a:rPr>
                  <a:t> </a:t>
                </a: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r>
                  <a:rPr lang="en-GB" sz="1000" b="1" kern="1200" dirty="0">
                    <a:solidFill>
                      <a:schemeClr val="tx2"/>
                    </a:solidFill>
                    <a:latin typeface="Arial" pitchFamily="34" charset="0"/>
                    <a:ea typeface="+mn-ea"/>
                    <a:cs typeface="Arial" pitchFamily="34" charset="0"/>
                  </a:rPr>
                  <a:t>4. </a:t>
                </a:r>
                <a:r>
                  <a:rPr lang="en-GB" sz="1000" kern="1200" dirty="0">
                    <a:solidFill>
                      <a:schemeClr val="tx2"/>
                    </a:solidFill>
                    <a:latin typeface="Arial" pitchFamily="34" charset="0"/>
                    <a:ea typeface="+mn-ea"/>
                    <a:cs typeface="Arial" pitchFamily="34" charset="0"/>
                  </a:rPr>
                  <a:t>If you want to scale the image hold the </a:t>
                </a:r>
                <a:r>
                  <a:rPr lang="en-GB" sz="1000" b="1" kern="1200" dirty="0">
                    <a:solidFill>
                      <a:schemeClr val="tx2"/>
                    </a:solidFill>
                    <a:latin typeface="Arial" pitchFamily="34" charset="0"/>
                    <a:ea typeface="+mn-ea"/>
                    <a:cs typeface="Arial" pitchFamily="34" charset="0"/>
                  </a:rPr>
                  <a:t>SHIFT</a:t>
                </a:r>
                <a:r>
                  <a:rPr lang="en-GB" sz="1000" kern="1200" dirty="0">
                    <a:solidFill>
                      <a:schemeClr val="tx2"/>
                    </a:solidFill>
                    <a:latin typeface="Arial" pitchFamily="34" charset="0"/>
                    <a:ea typeface="+mn-ea"/>
                    <a:cs typeface="Arial" pitchFamily="34" charset="0"/>
                  </a:rPr>
                  <a:t> button down while dragging the corners of the image</a:t>
                </a: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GB" sz="1000" b="1" kern="1200" dirty="0">
                    <a:solidFill>
                      <a:schemeClr val="tx2"/>
                    </a:solidFill>
                    <a:latin typeface="Arial" pitchFamily="34" charset="0"/>
                    <a:ea typeface="+mn-ea"/>
                    <a:cs typeface="Arial" pitchFamily="34" charset="0"/>
                  </a:rPr>
                  <a:t>5. </a:t>
                </a:r>
                <a:r>
                  <a:rPr lang="en-GB" sz="1000" kern="1200" dirty="0">
                    <a:solidFill>
                      <a:schemeClr val="tx2"/>
                    </a:solidFill>
                    <a:latin typeface="Arial" pitchFamily="34" charset="0"/>
                    <a:ea typeface="+mn-ea"/>
                    <a:cs typeface="Arial" pitchFamily="34" charset="0"/>
                  </a:rPr>
                  <a:t>Right-click on the picture and select </a:t>
                </a:r>
                <a:r>
                  <a:rPr lang="en-GB" sz="1000" b="1" kern="1200" dirty="0">
                    <a:solidFill>
                      <a:schemeClr val="tx2"/>
                    </a:solidFill>
                    <a:latin typeface="Arial" pitchFamily="34" charset="0"/>
                    <a:ea typeface="+mn-ea"/>
                    <a:cs typeface="Arial" pitchFamily="34" charset="0"/>
                  </a:rPr>
                  <a:t>Send to back</a:t>
                </a:r>
              </a:p>
            </p:txBody>
          </p:sp>
          <p:grpSp>
            <p:nvGrpSpPr>
              <p:cNvPr id="24" name="Gruppe 1"/>
              <p:cNvGrpSpPr>
                <a:grpSpLocks/>
              </p:cNvGrpSpPr>
              <p:nvPr userDrawn="1"/>
            </p:nvGrpSpPr>
            <p:grpSpPr bwMode="auto">
              <a:xfrm>
                <a:off x="9254797" y="4356775"/>
                <a:ext cx="331787" cy="342899"/>
                <a:chOff x="8337348" y="5840143"/>
                <a:chExt cx="331631" cy="343551"/>
              </a:xfrm>
            </p:grpSpPr>
            <p:pic>
              <p:nvPicPr>
                <p:cNvPr id="25" name="Picture 3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50876" y="58401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ounded Rectangle 34"/>
                <p:cNvSpPr/>
                <p:nvPr userDrawn="1"/>
              </p:nvSpPr>
              <p:spPr>
                <a:xfrm>
                  <a:off x="8337348" y="5840145"/>
                  <a:ext cx="209451" cy="17177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000" dirty="0"/>
                </a:p>
              </p:txBody>
            </p:sp>
          </p:grpSp>
        </p:grpSp>
        <p:pic>
          <p:nvPicPr>
            <p:cNvPr id="22" name="Picture 30"/>
            <p:cNvPicPr>
              <a:picLocks noChangeAspect="1"/>
            </p:cNvPicPr>
            <p:nvPr userDrawn="1"/>
          </p:nvPicPr>
          <p:blipFill>
            <a:blip r:embed="rId5"/>
            <a:stretch>
              <a:fillRect/>
            </a:stretch>
          </p:blipFill>
          <p:spPr>
            <a:xfrm>
              <a:off x="-2002556" y="3367604"/>
              <a:ext cx="399069" cy="369138"/>
            </a:xfrm>
            <a:prstGeom prst="rect">
              <a:avLst/>
            </a:prstGeom>
          </p:spPr>
        </p:pic>
      </p:grpSp>
    </p:spTree>
    <p:extLst>
      <p:ext uri="{BB962C8B-B14F-4D97-AF65-F5344CB8AC3E}">
        <p14:creationId xmlns:p14="http://schemas.microsoft.com/office/powerpoint/2010/main" val="766732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large picture III">
    <p:spTree>
      <p:nvGrpSpPr>
        <p:cNvPr id="1" name=""/>
        <p:cNvGrpSpPr/>
        <p:nvPr/>
      </p:nvGrpSpPr>
      <p:grpSpPr>
        <a:xfrm>
          <a:off x="0" y="0"/>
          <a:ext cx="0" cy="0"/>
          <a:chOff x="0" y="0"/>
          <a:chExt cx="0" cy="0"/>
        </a:xfrm>
      </p:grpSpPr>
      <p:sp>
        <p:nvSpPr>
          <p:cNvPr id="7" name="Title 1"/>
          <p:cNvSpPr>
            <a:spLocks noGrp="1"/>
          </p:cNvSpPr>
          <p:nvPr>
            <p:ph type="title" hasCustomPrompt="1"/>
          </p:nvPr>
        </p:nvSpPr>
        <p:spPr/>
        <p:txBody>
          <a:bodyPr/>
          <a:lstStyle>
            <a:lvl1pPr>
              <a:defRPr/>
            </a:lvl1pPr>
          </a:lstStyle>
          <a:p>
            <a:r>
              <a:rPr lang="en-GB" dirty="0"/>
              <a:t>Click to add section title</a:t>
            </a:r>
          </a:p>
        </p:txBody>
      </p:sp>
      <p:sp>
        <p:nvSpPr>
          <p:cNvPr id="13" name="White box"/>
          <p:cNvSpPr>
            <a:spLocks noGrp="1"/>
          </p:cNvSpPr>
          <p:nvPr>
            <p:ph type="body" sz="quarter" idx="17" hasCustomPrompt="1"/>
          </p:nvPr>
        </p:nvSpPr>
        <p:spPr>
          <a:xfrm>
            <a:off x="654050" y="3794562"/>
            <a:ext cx="11144850" cy="3070800"/>
          </a:xfrm>
          <a:blipFill>
            <a:blip r:embed="rId2"/>
            <a:stretch>
              <a:fillRect/>
            </a:stretch>
          </a:blipFill>
        </p:spPr>
        <p:txBody>
          <a:bodyPr lIns="0">
            <a:normAutofit/>
          </a:bodyPr>
          <a:lstStyle>
            <a:lvl1pPr>
              <a:defRPr sz="100">
                <a:solidFill>
                  <a:schemeClr val="bg1"/>
                </a:solidFill>
              </a:defRPr>
            </a:lvl1pPr>
          </a:lstStyle>
          <a:p>
            <a:pPr lvl="0"/>
            <a:r>
              <a:rPr lang="en-GB" dirty="0"/>
              <a:t>-</a:t>
            </a:r>
          </a:p>
        </p:txBody>
      </p:sp>
      <p:sp>
        <p:nvSpPr>
          <p:cNvPr id="17" name="Text Placeholder 2"/>
          <p:cNvSpPr>
            <a:spLocks noGrp="1"/>
          </p:cNvSpPr>
          <p:nvPr>
            <p:ph type="body" idx="18" hasCustomPrompt="1"/>
          </p:nvPr>
        </p:nvSpPr>
        <p:spPr>
          <a:xfrm>
            <a:off x="1298575" y="4269811"/>
            <a:ext cx="2705645" cy="2090638"/>
          </a:xfrm>
        </p:spPr>
        <p:txBody>
          <a:bodyPr>
            <a:noAutofit/>
          </a:bodyPr>
          <a:lstStyle>
            <a:lvl1pPr marL="0" indent="0">
              <a:buNone/>
              <a:defRPr lang="en-US" sz="3200" kern="1200" cap="none" baseline="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Highlighting key element / words in red</a:t>
            </a:r>
          </a:p>
        </p:txBody>
      </p:sp>
      <p:sp>
        <p:nvSpPr>
          <p:cNvPr id="24" name="Text Placeholder 3"/>
          <p:cNvSpPr>
            <a:spLocks noGrp="1"/>
          </p:cNvSpPr>
          <p:nvPr>
            <p:ph type="body" sz="quarter" idx="23" hasCustomPrompt="1"/>
          </p:nvPr>
        </p:nvSpPr>
        <p:spPr>
          <a:xfrm>
            <a:off x="4622800" y="4269809"/>
            <a:ext cx="6271278" cy="1985159"/>
          </a:xfrm>
          <a:noFill/>
        </p:spPr>
        <p:txBody>
          <a:bodyPr wrap="square" lIns="0">
            <a:spAutoFit/>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9" name="Gray line"/>
          <p:cNvSpPr>
            <a:spLocks noGrp="1"/>
          </p:cNvSpPr>
          <p:nvPr>
            <p:ph type="body" sz="quarter" idx="24" hasCustomPrompt="1"/>
          </p:nvPr>
        </p:nvSpPr>
        <p:spPr>
          <a:xfrm>
            <a:off x="4326943" y="4269811"/>
            <a:ext cx="14400" cy="2091600"/>
          </a:xfrm>
          <a:solidFill>
            <a:schemeClr val="tx1"/>
          </a:solidFill>
        </p:spPr>
        <p:txBody>
          <a:bodyPr/>
          <a:lstStyle>
            <a:lvl1pPr marL="0" indent="0">
              <a:buNone/>
              <a:defRPr sz="100">
                <a:solidFill>
                  <a:schemeClr val="tx1"/>
                </a:solidFill>
              </a:defRPr>
            </a:lvl1pPr>
          </a:lstStyle>
          <a:p>
            <a:pPr lvl="0"/>
            <a:r>
              <a:rPr lang="en-GB" dirty="0"/>
              <a:t>-</a:t>
            </a:r>
          </a:p>
        </p:txBody>
      </p:sp>
      <p:sp>
        <p:nvSpPr>
          <p:cNvPr id="11" name="Picture Placeholder 4"/>
          <p:cNvSpPr>
            <a:spLocks noGrp="1"/>
          </p:cNvSpPr>
          <p:nvPr>
            <p:ph type="pic" sz="quarter" idx="13" hasCustomPrompt="1"/>
          </p:nvPr>
        </p:nvSpPr>
        <p:spPr>
          <a:xfrm>
            <a:off x="75600" y="971999"/>
            <a:ext cx="12121200" cy="5896800"/>
          </a:xfrm>
          <a:noFill/>
        </p:spPr>
        <p:txBody>
          <a:bodyPr lIns="0" tIns="0" rIns="0" bIns="684000"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400" baseline="0">
                <a:solidFill>
                  <a:schemeClr val="tx1"/>
                </a:solidFill>
              </a:defRPr>
            </a:lvl1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noProof="0" dirty="0"/>
              <a:t>Click on icon to insert picture, remember to </a:t>
            </a:r>
            <a:r>
              <a:rPr lang="en-GB" sz="1400" kern="1200" baseline="0" noProof="0" dirty="0">
                <a:solidFill>
                  <a:schemeClr val="tx1"/>
                </a:solidFill>
                <a:latin typeface="+mn-lt"/>
                <a:ea typeface="+mn-ea"/>
                <a:cs typeface="+mn-cs"/>
              </a:rPr>
              <a:t>right-click on the picture and select Send to back</a:t>
            </a:r>
            <a:r>
              <a:rPr lang="en-GB" noProof="0" dirty="0"/>
              <a:t>  </a:t>
            </a:r>
          </a:p>
        </p:txBody>
      </p:sp>
      <p:sp>
        <p:nvSpPr>
          <p:cNvPr id="4" name="Date Placeholder 3" hidden="1"/>
          <p:cNvSpPr>
            <a:spLocks noGrp="1"/>
          </p:cNvSpPr>
          <p:nvPr>
            <p:ph type="dt" sz="half" idx="10"/>
          </p:nvPr>
        </p:nvSpPr>
        <p:spPr/>
        <p:txBody>
          <a:bodyPr/>
          <a:lstStyle/>
          <a:p>
            <a:fld id="{86D2C737-C459-4647-8958-BB59048C64D8}" type="datetime1">
              <a:rPr lang="en-GB" smtClean="0"/>
              <a:t>06/11/2020</a:t>
            </a:fld>
            <a:endParaRPr lang="en-GB" dirty="0"/>
          </a:p>
        </p:txBody>
      </p:sp>
      <p:sp>
        <p:nvSpPr>
          <p:cNvPr id="5" name="Footer Placeholder 4" hidden="1"/>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B425281-793C-44B6-9FB4-1EB1BF188BFD}" type="slidenum">
              <a:rPr lang="en-GB" smtClean="0"/>
              <a:t>‹N°›</a:t>
            </a:fld>
            <a:endParaRPr lang="en-GB"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48000" y="0"/>
            <a:ext cx="2287413" cy="1286027"/>
          </a:xfrm>
          <a:prstGeom prst="rect">
            <a:avLst/>
          </a:prstGeom>
        </p:spPr>
      </p:pic>
      <p:grpSp>
        <p:nvGrpSpPr>
          <p:cNvPr id="34" name="Group 28"/>
          <p:cNvGrpSpPr/>
          <p:nvPr userDrawn="1"/>
        </p:nvGrpSpPr>
        <p:grpSpPr>
          <a:xfrm>
            <a:off x="12360696" y="2322792"/>
            <a:ext cx="1871662" cy="2769989"/>
            <a:chOff x="-2008947" y="2420888"/>
            <a:chExt cx="1871662" cy="2769989"/>
          </a:xfrm>
        </p:grpSpPr>
        <p:grpSp>
          <p:nvGrpSpPr>
            <p:cNvPr id="35" name="Gruppe 1"/>
            <p:cNvGrpSpPr/>
            <p:nvPr userDrawn="1"/>
          </p:nvGrpSpPr>
          <p:grpSpPr>
            <a:xfrm>
              <a:off x="-2008947" y="2420888"/>
              <a:ext cx="1871662" cy="2769989"/>
              <a:chOff x="9231313" y="2327275"/>
              <a:chExt cx="1871662" cy="2769989"/>
            </a:xfrm>
          </p:grpSpPr>
          <p:sp>
            <p:nvSpPr>
              <p:cNvPr id="37" name="TextBox 31"/>
              <p:cNvSpPr txBox="1">
                <a:spLocks noChangeArrowheads="1"/>
              </p:cNvSpPr>
              <p:nvPr userDrawn="1"/>
            </p:nvSpPr>
            <p:spPr bwMode="auto">
              <a:xfrm>
                <a:off x="9231313" y="2327275"/>
                <a:ext cx="1871662"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GB" sz="1000" b="1" kern="1200" dirty="0">
                    <a:solidFill>
                      <a:schemeClr val="tx2"/>
                    </a:solidFill>
                    <a:latin typeface="Arial" pitchFamily="34" charset="0"/>
                    <a:ea typeface="+mn-ea"/>
                    <a:cs typeface="Arial" pitchFamily="34" charset="0"/>
                  </a:rPr>
                  <a:t>Insert Picture</a:t>
                </a:r>
              </a:p>
              <a:p>
                <a:r>
                  <a:rPr lang="en-GB" sz="1000" b="1" kern="1200" dirty="0">
                    <a:solidFill>
                      <a:schemeClr val="tx2"/>
                    </a:solidFill>
                    <a:latin typeface="Arial" pitchFamily="34" charset="0"/>
                    <a:ea typeface="+mn-ea"/>
                    <a:cs typeface="Arial" pitchFamily="34" charset="0"/>
                  </a:rPr>
                  <a:t>1.</a:t>
                </a:r>
                <a:r>
                  <a:rPr lang="en-GB" sz="1000" kern="1200" dirty="0">
                    <a:solidFill>
                      <a:schemeClr val="tx2"/>
                    </a:solidFill>
                    <a:latin typeface="Arial" pitchFamily="34" charset="0"/>
                    <a:ea typeface="+mn-ea"/>
                    <a:cs typeface="Arial" pitchFamily="34" charset="0"/>
                  </a:rPr>
                  <a:t> Click thumbnail image icon in the middle of</a:t>
                </a:r>
                <a:r>
                  <a:rPr lang="en-GB" sz="1000" kern="1200" baseline="0" dirty="0">
                    <a:solidFill>
                      <a:schemeClr val="tx2"/>
                    </a:solidFill>
                    <a:latin typeface="Arial" pitchFamily="34" charset="0"/>
                    <a:ea typeface="+mn-ea"/>
                    <a:cs typeface="Arial" pitchFamily="34" charset="0"/>
                  </a:rPr>
                  <a:t> the </a:t>
                </a:r>
                <a:r>
                  <a:rPr lang="en-GB" sz="1000" kern="1200" dirty="0">
                    <a:solidFill>
                      <a:schemeClr val="tx2"/>
                    </a:solidFill>
                    <a:latin typeface="Arial" pitchFamily="34" charset="0"/>
                    <a:ea typeface="+mn-ea"/>
                    <a:cs typeface="Arial" pitchFamily="34" charset="0"/>
                  </a:rPr>
                  <a:t>placeholder </a:t>
                </a:r>
              </a:p>
              <a:p>
                <a:r>
                  <a:rPr lang="en-GB" sz="1000" b="1" kern="1200" dirty="0">
                    <a:solidFill>
                      <a:schemeClr val="tx2"/>
                    </a:solidFill>
                    <a:latin typeface="Arial" pitchFamily="34" charset="0"/>
                    <a:ea typeface="+mn-ea"/>
                    <a:cs typeface="Arial" pitchFamily="34" charset="0"/>
                  </a:rPr>
                  <a:t>2. </a:t>
                </a:r>
                <a:r>
                  <a:rPr lang="en-GB" sz="1000" kern="1200" dirty="0">
                    <a:solidFill>
                      <a:schemeClr val="tx2"/>
                    </a:solidFill>
                    <a:latin typeface="Arial" pitchFamily="34" charset="0"/>
                    <a:ea typeface="+mn-ea"/>
                    <a:cs typeface="Arial" pitchFamily="34" charset="0"/>
                  </a:rPr>
                  <a:t>add the desired picture</a:t>
                </a:r>
              </a:p>
              <a:p>
                <a:r>
                  <a:rPr lang="en-GB" sz="1000" b="1" kern="1200" dirty="0">
                    <a:solidFill>
                      <a:schemeClr val="tx2"/>
                    </a:solidFill>
                    <a:latin typeface="Arial" pitchFamily="34" charset="0"/>
                    <a:ea typeface="+mn-ea"/>
                    <a:cs typeface="Arial" pitchFamily="34" charset="0"/>
                  </a:rPr>
                  <a:t>3. </a:t>
                </a:r>
                <a:r>
                  <a:rPr lang="en-GB" sz="1000" kern="1200" dirty="0">
                    <a:solidFill>
                      <a:schemeClr val="tx2"/>
                    </a:solidFill>
                    <a:latin typeface="Arial" pitchFamily="34" charset="0"/>
                    <a:ea typeface="+mn-ea"/>
                    <a:cs typeface="Arial" pitchFamily="34" charset="0"/>
                  </a:rPr>
                  <a:t>Click </a:t>
                </a:r>
                <a:r>
                  <a:rPr lang="en-GB" sz="1000" b="1" kern="1200" dirty="0">
                    <a:solidFill>
                      <a:schemeClr val="tx2"/>
                    </a:solidFill>
                    <a:latin typeface="Arial" pitchFamily="34" charset="0"/>
                    <a:ea typeface="+mn-ea"/>
                    <a:cs typeface="Arial" pitchFamily="34" charset="0"/>
                  </a:rPr>
                  <a:t>Crop</a:t>
                </a:r>
                <a:r>
                  <a:rPr lang="en-GB" sz="1000" kern="1200" dirty="0">
                    <a:solidFill>
                      <a:schemeClr val="tx2"/>
                    </a:solidFill>
                    <a:latin typeface="Arial" pitchFamily="34" charset="0"/>
                    <a:ea typeface="+mn-ea"/>
                    <a:cs typeface="Arial" pitchFamily="34" charset="0"/>
                  </a:rPr>
                  <a:t> to change </a:t>
                </a:r>
              </a:p>
              <a:p>
                <a:r>
                  <a:rPr lang="en-GB" sz="1000" kern="1200" dirty="0">
                    <a:solidFill>
                      <a:schemeClr val="tx2"/>
                    </a:solidFill>
                    <a:latin typeface="Arial" pitchFamily="34" charset="0"/>
                    <a:ea typeface="+mn-ea"/>
                    <a:cs typeface="Arial" pitchFamily="34" charset="0"/>
                  </a:rPr>
                  <a:t>focus of the image / size</a:t>
                </a:r>
              </a:p>
              <a:p>
                <a:r>
                  <a:rPr lang="en-GB" sz="1000" kern="1200" dirty="0">
                    <a:solidFill>
                      <a:schemeClr val="tx2"/>
                    </a:solidFill>
                    <a:latin typeface="Arial" pitchFamily="34" charset="0"/>
                    <a:ea typeface="+mn-ea"/>
                    <a:cs typeface="Arial" pitchFamily="34" charset="0"/>
                  </a:rPr>
                  <a:t> </a:t>
                </a: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r>
                  <a:rPr lang="en-GB" sz="1000" b="1" kern="1200" dirty="0">
                    <a:solidFill>
                      <a:schemeClr val="tx2"/>
                    </a:solidFill>
                    <a:latin typeface="Arial" pitchFamily="34" charset="0"/>
                    <a:ea typeface="+mn-ea"/>
                    <a:cs typeface="Arial" pitchFamily="34" charset="0"/>
                  </a:rPr>
                  <a:t>4. </a:t>
                </a:r>
                <a:r>
                  <a:rPr lang="en-GB" sz="1000" kern="1200" dirty="0">
                    <a:solidFill>
                      <a:schemeClr val="tx2"/>
                    </a:solidFill>
                    <a:latin typeface="Arial" pitchFamily="34" charset="0"/>
                    <a:ea typeface="+mn-ea"/>
                    <a:cs typeface="Arial" pitchFamily="34" charset="0"/>
                  </a:rPr>
                  <a:t>If you want to scale the image hold the </a:t>
                </a:r>
                <a:r>
                  <a:rPr lang="en-GB" sz="1000" b="1" kern="1200" dirty="0">
                    <a:solidFill>
                      <a:schemeClr val="tx2"/>
                    </a:solidFill>
                    <a:latin typeface="Arial" pitchFamily="34" charset="0"/>
                    <a:ea typeface="+mn-ea"/>
                    <a:cs typeface="Arial" pitchFamily="34" charset="0"/>
                  </a:rPr>
                  <a:t>SHIFT</a:t>
                </a:r>
                <a:r>
                  <a:rPr lang="en-GB" sz="1000" kern="1200" dirty="0">
                    <a:solidFill>
                      <a:schemeClr val="tx2"/>
                    </a:solidFill>
                    <a:latin typeface="Arial" pitchFamily="34" charset="0"/>
                    <a:ea typeface="+mn-ea"/>
                    <a:cs typeface="Arial" pitchFamily="34" charset="0"/>
                  </a:rPr>
                  <a:t> button down while dragging the corners of the image</a:t>
                </a: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GB" sz="1000" b="1" kern="1200" dirty="0">
                    <a:solidFill>
                      <a:schemeClr val="tx2"/>
                    </a:solidFill>
                    <a:latin typeface="Arial" pitchFamily="34" charset="0"/>
                    <a:ea typeface="+mn-ea"/>
                    <a:cs typeface="Arial" pitchFamily="34" charset="0"/>
                  </a:rPr>
                  <a:t>5. </a:t>
                </a:r>
                <a:r>
                  <a:rPr lang="en-GB" sz="1000" kern="1200" dirty="0">
                    <a:solidFill>
                      <a:schemeClr val="tx2"/>
                    </a:solidFill>
                    <a:latin typeface="Arial" pitchFamily="34" charset="0"/>
                    <a:ea typeface="+mn-ea"/>
                    <a:cs typeface="Arial" pitchFamily="34" charset="0"/>
                  </a:rPr>
                  <a:t>Right-click on the picture and select </a:t>
                </a:r>
                <a:r>
                  <a:rPr lang="en-GB" sz="1000" b="1" kern="1200" dirty="0">
                    <a:solidFill>
                      <a:schemeClr val="tx2"/>
                    </a:solidFill>
                    <a:latin typeface="Arial" pitchFamily="34" charset="0"/>
                    <a:ea typeface="+mn-ea"/>
                    <a:cs typeface="Arial" pitchFamily="34" charset="0"/>
                  </a:rPr>
                  <a:t>Send to back</a:t>
                </a:r>
              </a:p>
            </p:txBody>
          </p:sp>
          <p:grpSp>
            <p:nvGrpSpPr>
              <p:cNvPr id="38" name="Gruppe 1"/>
              <p:cNvGrpSpPr>
                <a:grpSpLocks/>
              </p:cNvGrpSpPr>
              <p:nvPr userDrawn="1"/>
            </p:nvGrpSpPr>
            <p:grpSpPr bwMode="auto">
              <a:xfrm>
                <a:off x="9254797" y="4356775"/>
                <a:ext cx="331787" cy="342899"/>
                <a:chOff x="8337348" y="5840143"/>
                <a:chExt cx="331631" cy="343551"/>
              </a:xfrm>
            </p:grpSpPr>
            <p:pic>
              <p:nvPicPr>
                <p:cNvPr id="39" name="Picture 3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50876" y="58401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Rounded Rectangle 34"/>
                <p:cNvSpPr/>
                <p:nvPr userDrawn="1"/>
              </p:nvSpPr>
              <p:spPr>
                <a:xfrm>
                  <a:off x="8337348" y="5840145"/>
                  <a:ext cx="209451" cy="17177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000" dirty="0"/>
                </a:p>
              </p:txBody>
            </p:sp>
          </p:grpSp>
        </p:grpSp>
        <p:pic>
          <p:nvPicPr>
            <p:cNvPr id="36" name="Picture 30"/>
            <p:cNvPicPr>
              <a:picLocks noChangeAspect="1"/>
            </p:cNvPicPr>
            <p:nvPr userDrawn="1"/>
          </p:nvPicPr>
          <p:blipFill>
            <a:blip r:embed="rId5"/>
            <a:stretch>
              <a:fillRect/>
            </a:stretch>
          </p:blipFill>
          <p:spPr>
            <a:xfrm>
              <a:off x="-2002556" y="3367604"/>
              <a:ext cx="399069" cy="369138"/>
            </a:xfrm>
            <a:prstGeom prst="rect">
              <a:avLst/>
            </a:prstGeom>
          </p:spPr>
        </p:pic>
      </p:grpSp>
    </p:spTree>
    <p:extLst>
      <p:ext uri="{BB962C8B-B14F-4D97-AF65-F5344CB8AC3E}">
        <p14:creationId xmlns:p14="http://schemas.microsoft.com/office/powerpoint/2010/main" val="2820783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pic>
        <p:nvPicPr>
          <p:cNvPr id="3" name="Picture 2"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89822" cy="6859545"/>
          </a:xfrm>
          <a:prstGeom prst="rect">
            <a:avLst/>
          </a:prstGeom>
        </p:spPr>
      </p:pic>
      <p:sp>
        <p:nvSpPr>
          <p:cNvPr id="2" name="Title 1"/>
          <p:cNvSpPr>
            <a:spLocks noGrp="1"/>
          </p:cNvSpPr>
          <p:nvPr>
            <p:ph type="title" hasCustomPrompt="1"/>
          </p:nvPr>
        </p:nvSpPr>
        <p:spPr/>
        <p:txBody>
          <a:bodyPr/>
          <a:lstStyle>
            <a:lvl1pPr>
              <a:defRPr/>
            </a:lvl1pPr>
          </a:lstStyle>
          <a:p>
            <a:r>
              <a:rPr lang="en-GB" dirty="0"/>
              <a:t>Click to add section title</a:t>
            </a:r>
          </a:p>
        </p:txBody>
      </p:sp>
      <p:sp>
        <p:nvSpPr>
          <p:cNvPr id="9" name="Text Placeholder 2"/>
          <p:cNvSpPr>
            <a:spLocks noGrp="1"/>
          </p:cNvSpPr>
          <p:nvPr>
            <p:ph type="body" idx="1" hasCustomPrompt="1"/>
          </p:nvPr>
        </p:nvSpPr>
        <p:spPr>
          <a:xfrm>
            <a:off x="654051" y="1504951"/>
            <a:ext cx="5080818" cy="468000"/>
          </a:xfrm>
        </p:spPr>
        <p:txBody>
          <a:bodyPr>
            <a:normAutofit/>
          </a:bodyPr>
          <a:lstStyle>
            <a:lvl1pPr marL="0" indent="0">
              <a:buNone/>
              <a:defRPr sz="2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add slide message</a:t>
            </a:r>
          </a:p>
        </p:txBody>
      </p:sp>
      <p:sp>
        <p:nvSpPr>
          <p:cNvPr id="11" name="Text Placeholder 3"/>
          <p:cNvSpPr>
            <a:spLocks noGrp="1"/>
          </p:cNvSpPr>
          <p:nvPr>
            <p:ph type="body" sz="quarter" idx="14" hasCustomPrompt="1"/>
          </p:nvPr>
        </p:nvSpPr>
        <p:spPr>
          <a:xfrm>
            <a:off x="654051" y="1989212"/>
            <a:ext cx="5080820" cy="504000"/>
          </a:xfrm>
        </p:spPr>
        <p:txBody>
          <a:bodyPr>
            <a:normAutofit/>
          </a:bodyPr>
          <a:lstStyle>
            <a:lvl1pPr marL="0" indent="0">
              <a:buNone/>
              <a:defRPr sz="3200" cap="none" baseline="0">
                <a:solidFill>
                  <a:schemeClr val="accent1"/>
                </a:solidFill>
              </a:defRPr>
            </a:lvl1pPr>
          </a:lstStyle>
          <a:p>
            <a:pPr lvl="0"/>
            <a:r>
              <a:rPr lang="en-GB" dirty="0"/>
              <a:t>Highlighting key element / words in red</a:t>
            </a:r>
          </a:p>
        </p:txBody>
      </p:sp>
      <p:sp>
        <p:nvSpPr>
          <p:cNvPr id="10" name="Text Placeholder 4"/>
          <p:cNvSpPr>
            <a:spLocks noGrp="1"/>
          </p:cNvSpPr>
          <p:nvPr>
            <p:ph type="body" sz="quarter" idx="13" hasCustomPrompt="1"/>
          </p:nvPr>
        </p:nvSpPr>
        <p:spPr>
          <a:xfrm>
            <a:off x="1298575" y="3284538"/>
            <a:ext cx="4443274" cy="3071812"/>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Content Placeholder 5"/>
          <p:cNvSpPr>
            <a:spLocks noGrp="1"/>
          </p:cNvSpPr>
          <p:nvPr>
            <p:ph sz="quarter" idx="16" hasCustomPrompt="1"/>
          </p:nvPr>
        </p:nvSpPr>
        <p:spPr>
          <a:xfrm>
            <a:off x="6167438" y="971999"/>
            <a:ext cx="5053012" cy="5384351"/>
          </a:xfrm>
        </p:spPr>
        <p:txBody>
          <a:bodyPr/>
          <a:lstStyle>
            <a:lvl1pPr>
              <a:defRPr baseline="0"/>
            </a:lvl1pPr>
          </a:lstStyle>
          <a:p>
            <a:pPr lvl="0"/>
            <a:r>
              <a:rPr lang="en-GB" dirty="0"/>
              <a:t>Click to add text, table or chart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p:cNvSpPr>
            <a:spLocks noGrp="1"/>
          </p:cNvSpPr>
          <p:nvPr>
            <p:ph type="dt" sz="half" idx="10"/>
          </p:nvPr>
        </p:nvSpPr>
        <p:spPr/>
        <p:txBody>
          <a:bodyPr/>
          <a:lstStyle/>
          <a:p>
            <a:fld id="{892A51CE-F505-41EA-8663-BD227B542C44}" type="datetime1">
              <a:rPr lang="en-GB" smtClean="0"/>
              <a:t>06/11/2020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B425281-793C-44B6-9FB4-1EB1BF188BFD}" type="slidenum">
              <a:rPr lang="en-GB" smtClean="0"/>
              <a:t>‹N°›</a:t>
            </a:fld>
            <a:endParaRPr lang="en-GB" dirty="0"/>
          </a:p>
        </p:txBody>
      </p:sp>
      <p:grpSp>
        <p:nvGrpSpPr>
          <p:cNvPr id="12" name="Group 11"/>
          <p:cNvGrpSpPr>
            <a:grpSpLocks/>
          </p:cNvGrpSpPr>
          <p:nvPr userDrawn="1"/>
        </p:nvGrpSpPr>
        <p:grpSpPr bwMode="auto">
          <a:xfrm>
            <a:off x="-2289877" y="3284538"/>
            <a:ext cx="2106612" cy="1354138"/>
            <a:chOff x="-2231300" y="2231625"/>
            <a:chExt cx="2106943" cy="1353870"/>
          </a:xfrm>
        </p:grpSpPr>
        <p:sp>
          <p:nvSpPr>
            <p:cNvPr id="13" name="TextBox 17"/>
            <p:cNvSpPr txBox="1">
              <a:spLocks noChangeArrowheads="1"/>
            </p:cNvSpPr>
            <p:nvPr userDrawn="1"/>
          </p:nvSpPr>
          <p:spPr bwMode="auto">
            <a:xfrm>
              <a:off x="-2231300" y="2231625"/>
              <a:ext cx="2105356" cy="12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eaLnBrk="1" hangingPunct="1">
                <a:spcBef>
                  <a:spcPct val="0"/>
                </a:spcBef>
                <a:buFontTx/>
                <a:buNone/>
                <a:defRPr/>
              </a:pPr>
              <a:r>
                <a:rPr lang="en-GB" altLang="da-DK" sz="1000" noProof="1">
                  <a:solidFill>
                    <a:schemeClr val="tx2"/>
                  </a:solidFill>
                  <a:latin typeface="+mn-lt"/>
                  <a:cs typeface="Arial" charset="0"/>
                </a:rPr>
                <a:t>To add preformatted bullets,</a:t>
              </a:r>
            </a:p>
            <a:p>
              <a:pPr algn="r" eaLnBrk="1" hangingPunct="1">
                <a:spcBef>
                  <a:spcPct val="0"/>
                </a:spcBef>
                <a:buFontTx/>
                <a:buNone/>
                <a:defRPr/>
              </a:pPr>
              <a:r>
                <a:rPr lang="en-GB" altLang="da-DK" sz="1000" noProof="1">
                  <a:solidFill>
                    <a:schemeClr val="tx2"/>
                  </a:solidFill>
                  <a:latin typeface="+mn-lt"/>
                  <a:cs typeface="Arial" charset="0"/>
                </a:rPr>
                <a:t>click the </a:t>
              </a:r>
              <a:r>
                <a:rPr lang="en-GB" altLang="da-DK" sz="1000" b="1" noProof="1">
                  <a:solidFill>
                    <a:schemeClr val="tx2"/>
                  </a:solidFill>
                  <a:latin typeface="+mn-lt"/>
                  <a:cs typeface="Arial" charset="0"/>
                </a:rPr>
                <a:t>Home</a:t>
              </a:r>
              <a:r>
                <a:rPr lang="en-GB" altLang="da-DK" sz="1000" noProof="1">
                  <a:solidFill>
                    <a:schemeClr val="tx2"/>
                  </a:solidFill>
                  <a:latin typeface="+mn-lt"/>
                  <a:cs typeface="Arial" charset="0"/>
                </a:rPr>
                <a:t> tab and select</a:t>
              </a:r>
            </a:p>
            <a:p>
              <a:pPr algn="r" eaLnBrk="1" hangingPunct="1">
                <a:spcBef>
                  <a:spcPct val="0"/>
                </a:spcBef>
                <a:buFontTx/>
                <a:buNone/>
                <a:defRPr/>
              </a:pPr>
              <a:r>
                <a:rPr lang="en-GB" altLang="da-DK" sz="1000" b="1" noProof="1">
                  <a:solidFill>
                    <a:schemeClr val="tx2"/>
                  </a:solidFill>
                  <a:latin typeface="+mn-lt"/>
                  <a:cs typeface="Arial" charset="0"/>
                </a:rPr>
                <a:t>Increase Indent</a:t>
              </a:r>
            </a:p>
            <a:p>
              <a:pPr algn="r" eaLnBrk="1" hangingPunct="1">
                <a:spcBef>
                  <a:spcPct val="0"/>
                </a:spcBef>
                <a:buFontTx/>
                <a:buNone/>
                <a:defRPr/>
              </a:pPr>
              <a:endParaRPr lang="en-GB" altLang="da-DK" sz="1000" noProof="1">
                <a:solidFill>
                  <a:schemeClr val="tx2"/>
                </a:solidFill>
                <a:latin typeface="+mn-lt"/>
                <a:cs typeface="Arial" charset="0"/>
              </a:endParaRPr>
            </a:p>
            <a:p>
              <a:pPr algn="r" eaLnBrk="1" hangingPunct="1">
                <a:spcBef>
                  <a:spcPct val="0"/>
                </a:spcBef>
                <a:buFontTx/>
                <a:buNone/>
                <a:defRPr/>
              </a:pPr>
              <a:endParaRPr lang="en-GB" altLang="da-DK" sz="1000" noProof="1">
                <a:solidFill>
                  <a:schemeClr val="tx2"/>
                </a:solidFill>
                <a:latin typeface="+mn-lt"/>
                <a:cs typeface="Arial" charset="0"/>
              </a:endParaRPr>
            </a:p>
            <a:p>
              <a:pPr algn="r" eaLnBrk="1" hangingPunct="1">
                <a:spcBef>
                  <a:spcPct val="0"/>
                </a:spcBef>
                <a:buFontTx/>
                <a:buNone/>
                <a:defRPr/>
              </a:pPr>
              <a:r>
                <a:rPr lang="en-GB" altLang="da-DK" sz="1000" noProof="1">
                  <a:solidFill>
                    <a:schemeClr val="tx2"/>
                  </a:solidFill>
                  <a:latin typeface="+mn-lt"/>
                  <a:cs typeface="Arial" charset="0"/>
                </a:rPr>
                <a:t>Click </a:t>
              </a:r>
              <a:r>
                <a:rPr lang="en-GB" altLang="da-DK" sz="1000" b="1" noProof="1">
                  <a:solidFill>
                    <a:schemeClr val="tx2"/>
                  </a:solidFill>
                  <a:latin typeface="+mn-lt"/>
                  <a:cs typeface="Arial" charset="0"/>
                </a:rPr>
                <a:t>Decrease Indent</a:t>
              </a:r>
            </a:p>
            <a:p>
              <a:pPr algn="r" eaLnBrk="1" hangingPunct="1">
                <a:spcBef>
                  <a:spcPct val="0"/>
                </a:spcBef>
                <a:buFontTx/>
                <a:buNone/>
                <a:defRPr/>
              </a:pPr>
              <a:r>
                <a:rPr lang="en-GB" altLang="da-DK" sz="1000" noProof="1">
                  <a:solidFill>
                    <a:schemeClr val="tx2"/>
                  </a:solidFill>
                  <a:latin typeface="+mn-lt"/>
                  <a:cs typeface="Arial" charset="0"/>
                </a:rPr>
                <a:t>to return to the previous list design</a:t>
              </a:r>
            </a:p>
            <a:p>
              <a:pPr algn="r" eaLnBrk="1" hangingPunct="1">
                <a:spcBef>
                  <a:spcPct val="0"/>
                </a:spcBef>
                <a:buFontTx/>
                <a:buNone/>
                <a:defRPr/>
              </a:pPr>
              <a:r>
                <a:rPr lang="en-GB" altLang="da-DK" sz="1000" b="1" noProof="1">
                  <a:solidFill>
                    <a:schemeClr val="tx2"/>
                  </a:solidFill>
                  <a:latin typeface="+mn-lt"/>
                  <a:cs typeface="Arial" charset="0"/>
                </a:rPr>
                <a:t> </a:t>
              </a:r>
            </a:p>
          </p:txBody>
        </p:sp>
        <p:grpSp>
          <p:nvGrpSpPr>
            <p:cNvPr id="14" name="Group 13"/>
            <p:cNvGrpSpPr>
              <a:grpSpLocks/>
            </p:cNvGrpSpPr>
            <p:nvPr userDrawn="1"/>
          </p:nvGrpSpPr>
          <p:grpSpPr bwMode="auto">
            <a:xfrm>
              <a:off x="-544672" y="2731719"/>
              <a:ext cx="419742" cy="242548"/>
              <a:chOff x="-832082" y="3286289"/>
              <a:chExt cx="358924" cy="219989"/>
            </a:xfrm>
          </p:grpSpPr>
          <p:pic>
            <p:nvPicPr>
              <p:cNvPr id="19" name="Picture 1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2082" y="3286289"/>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ounded Rectangle 19"/>
              <p:cNvSpPr/>
              <p:nvPr userDrawn="1"/>
            </p:nvSpPr>
            <p:spPr bwMode="auto">
              <a:xfrm>
                <a:off x="-653241" y="3287610"/>
                <a:ext cx="169711" cy="21593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15" name="Group 14"/>
            <p:cNvGrpSpPr>
              <a:grpSpLocks/>
            </p:cNvGrpSpPr>
            <p:nvPr userDrawn="1"/>
          </p:nvGrpSpPr>
          <p:grpSpPr bwMode="auto">
            <a:xfrm>
              <a:off x="-531551" y="3339969"/>
              <a:ext cx="407194" cy="245526"/>
              <a:chOff x="-474298" y="3592325"/>
              <a:chExt cx="348194" cy="222690"/>
            </a:xfrm>
          </p:grpSpPr>
          <p:pic>
            <p:nvPicPr>
              <p:cNvPr id="16" name="Picture 15"/>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userDrawn="1"/>
            </p:nvSpPr>
            <p:spPr bwMode="auto">
              <a:xfrm>
                <a:off x="-297173" y="3594762"/>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18" name="Rounded Rectangle 17"/>
              <p:cNvSpPr/>
              <p:nvPr userDrawn="1"/>
            </p:nvSpPr>
            <p:spPr bwMode="auto">
              <a:xfrm>
                <a:off x="-465528" y="3597641"/>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88000" y="0"/>
            <a:ext cx="1943100" cy="1095202"/>
          </a:xfrm>
          <a:prstGeom prst="rect">
            <a:avLst/>
          </a:prstGeom>
        </p:spPr>
      </p:pic>
    </p:spTree>
    <p:extLst>
      <p:ext uri="{BB962C8B-B14F-4D97-AF65-F5344CB8AC3E}">
        <p14:creationId xmlns:p14="http://schemas.microsoft.com/office/powerpoint/2010/main" val="4026729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large content">
    <p:spTree>
      <p:nvGrpSpPr>
        <p:cNvPr id="1" name=""/>
        <p:cNvGrpSpPr/>
        <p:nvPr/>
      </p:nvGrpSpPr>
      <p:grpSpPr>
        <a:xfrm>
          <a:off x="0" y="0"/>
          <a:ext cx="0" cy="0"/>
          <a:chOff x="0" y="0"/>
          <a:chExt cx="0" cy="0"/>
        </a:xfrm>
      </p:grpSpPr>
      <p:pic>
        <p:nvPicPr>
          <p:cNvPr id="3" name="Picture 2"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89822" cy="6859545"/>
          </a:xfrm>
          <a:prstGeom prst="rect">
            <a:avLst/>
          </a:prstGeom>
        </p:spPr>
      </p:pic>
      <p:sp>
        <p:nvSpPr>
          <p:cNvPr id="2" name="Title 1"/>
          <p:cNvSpPr>
            <a:spLocks noGrp="1"/>
          </p:cNvSpPr>
          <p:nvPr>
            <p:ph type="title" hasCustomPrompt="1"/>
          </p:nvPr>
        </p:nvSpPr>
        <p:spPr/>
        <p:txBody>
          <a:bodyPr/>
          <a:lstStyle>
            <a:lvl1pPr>
              <a:defRPr/>
            </a:lvl1pPr>
          </a:lstStyle>
          <a:p>
            <a:r>
              <a:rPr lang="en-GB" dirty="0"/>
              <a:t>Click to add section title</a:t>
            </a:r>
          </a:p>
        </p:txBody>
      </p:sp>
      <p:sp>
        <p:nvSpPr>
          <p:cNvPr id="9" name="Text Placeholder 2"/>
          <p:cNvSpPr>
            <a:spLocks noGrp="1"/>
          </p:cNvSpPr>
          <p:nvPr>
            <p:ph type="body" idx="1" hasCustomPrompt="1"/>
          </p:nvPr>
        </p:nvSpPr>
        <p:spPr>
          <a:xfrm>
            <a:off x="654050" y="1504951"/>
            <a:ext cx="10566399" cy="576000"/>
          </a:xfrm>
        </p:spPr>
        <p:txBody>
          <a:bodyPr>
            <a:normAutofit/>
          </a:bodyPr>
          <a:lstStyle>
            <a:lvl1pPr marL="0" marR="0" indent="0" algn="l"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None/>
              <a:tabLst/>
              <a:defRPr lang="en-US" sz="3200" kern="1200" cap="none" baseline="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Highlighting key element / words in red</a:t>
            </a:r>
          </a:p>
        </p:txBody>
      </p:sp>
      <p:sp>
        <p:nvSpPr>
          <p:cNvPr id="8" name="Content Placeholder 5"/>
          <p:cNvSpPr>
            <a:spLocks noGrp="1"/>
          </p:cNvSpPr>
          <p:nvPr>
            <p:ph sz="quarter" idx="16" hasCustomPrompt="1"/>
          </p:nvPr>
        </p:nvSpPr>
        <p:spPr>
          <a:xfrm>
            <a:off x="654050" y="2880250"/>
            <a:ext cx="10566400" cy="3476099"/>
          </a:xfrm>
        </p:spPr>
        <p:txBody>
          <a:bodyPr>
            <a:normAutofit/>
          </a:bodyPr>
          <a:lstStyle>
            <a:lvl1pPr marL="288000" indent="-288000">
              <a:buClr>
                <a:schemeClr val="accent1"/>
              </a:buClr>
              <a:buFont typeface="Arial" panose="020B0604020202020204" pitchFamily="34" charset="0"/>
              <a:buChar char="•"/>
              <a:defRPr baseline="0"/>
            </a:lvl1pPr>
            <a:lvl2pPr marL="576000" indent="-288000">
              <a:buFont typeface="Arial" panose="020B0604020202020204" pitchFamily="34" charset="0"/>
              <a:buChar char="–"/>
              <a:defRPr/>
            </a:lvl2pPr>
            <a:lvl3pPr marL="612000" indent="-288000">
              <a:spcAft>
                <a:spcPts val="600"/>
              </a:spcAft>
              <a:defRPr lang="en-GB" sz="2000" b="0" kern="1200" dirty="0" smtClean="0">
                <a:solidFill>
                  <a:schemeClr val="tx2"/>
                </a:solidFill>
                <a:latin typeface="+mn-lt"/>
                <a:ea typeface="+mn-ea"/>
                <a:cs typeface="+mn-cs"/>
              </a:defRPr>
            </a:lvl3pPr>
            <a:lvl4pPr marL="864000" indent="-288000">
              <a:defRPr/>
            </a:lvl4pPr>
            <a:lvl5pPr marL="1080000" indent="-288000">
              <a:defRPr sz="1600"/>
            </a:lvl5pPr>
          </a:lstStyle>
          <a:p>
            <a:pPr lvl="0"/>
            <a:r>
              <a:rPr lang="en-GB" dirty="0"/>
              <a:t>Click to add text, table or chart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p:cNvSpPr>
            <a:spLocks noGrp="1"/>
          </p:cNvSpPr>
          <p:nvPr>
            <p:ph type="dt" sz="half" idx="10"/>
          </p:nvPr>
        </p:nvSpPr>
        <p:spPr/>
        <p:txBody>
          <a:bodyPr/>
          <a:lstStyle/>
          <a:p>
            <a:fld id="{ECDCD442-54C2-44B3-900E-8C29E40D0605}" type="datetime1">
              <a:rPr lang="en-GB" smtClean="0"/>
              <a:t>06/11/2020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B425281-793C-44B6-9FB4-1EB1BF188BFD}" type="slidenum">
              <a:rPr lang="en-GB" smtClean="0"/>
              <a:t>‹N°›</a:t>
            </a:fld>
            <a:endParaRPr lang="en-GB" dirty="0"/>
          </a:p>
        </p:txBody>
      </p:sp>
      <p:grpSp>
        <p:nvGrpSpPr>
          <p:cNvPr id="10" name="Group 9"/>
          <p:cNvGrpSpPr>
            <a:grpSpLocks/>
          </p:cNvGrpSpPr>
          <p:nvPr userDrawn="1"/>
        </p:nvGrpSpPr>
        <p:grpSpPr bwMode="auto">
          <a:xfrm>
            <a:off x="-2289877" y="3284538"/>
            <a:ext cx="2106612" cy="1354138"/>
            <a:chOff x="-2231300" y="2231625"/>
            <a:chExt cx="2106943" cy="1353870"/>
          </a:xfrm>
        </p:grpSpPr>
        <p:sp>
          <p:nvSpPr>
            <p:cNvPr id="11" name="TextBox 17"/>
            <p:cNvSpPr txBox="1">
              <a:spLocks noChangeArrowheads="1"/>
            </p:cNvSpPr>
            <p:nvPr userDrawn="1"/>
          </p:nvSpPr>
          <p:spPr bwMode="auto">
            <a:xfrm>
              <a:off x="-2231300" y="2231625"/>
              <a:ext cx="2105356" cy="12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eaLnBrk="1" hangingPunct="1">
                <a:spcBef>
                  <a:spcPct val="0"/>
                </a:spcBef>
                <a:buFontTx/>
                <a:buNone/>
                <a:defRPr/>
              </a:pPr>
              <a:r>
                <a:rPr lang="en-GB" altLang="da-DK" sz="1000" noProof="1">
                  <a:solidFill>
                    <a:schemeClr val="tx2"/>
                  </a:solidFill>
                  <a:latin typeface="+mn-lt"/>
                  <a:cs typeface="Arial" charset="0"/>
                </a:rPr>
                <a:t>To add preformatted bullets,</a:t>
              </a:r>
            </a:p>
            <a:p>
              <a:pPr algn="r" eaLnBrk="1" hangingPunct="1">
                <a:spcBef>
                  <a:spcPct val="0"/>
                </a:spcBef>
                <a:buFontTx/>
                <a:buNone/>
                <a:defRPr/>
              </a:pPr>
              <a:r>
                <a:rPr lang="en-GB" altLang="da-DK" sz="1000" noProof="1">
                  <a:solidFill>
                    <a:schemeClr val="tx2"/>
                  </a:solidFill>
                  <a:latin typeface="+mn-lt"/>
                  <a:cs typeface="Arial" charset="0"/>
                </a:rPr>
                <a:t>click the </a:t>
              </a:r>
              <a:r>
                <a:rPr lang="en-GB" altLang="da-DK" sz="1000" b="1" noProof="1">
                  <a:solidFill>
                    <a:schemeClr val="tx2"/>
                  </a:solidFill>
                  <a:latin typeface="+mn-lt"/>
                  <a:cs typeface="Arial" charset="0"/>
                </a:rPr>
                <a:t>Home</a:t>
              </a:r>
              <a:r>
                <a:rPr lang="en-GB" altLang="da-DK" sz="1000" noProof="1">
                  <a:solidFill>
                    <a:schemeClr val="tx2"/>
                  </a:solidFill>
                  <a:latin typeface="+mn-lt"/>
                  <a:cs typeface="Arial" charset="0"/>
                </a:rPr>
                <a:t> tab and select</a:t>
              </a:r>
            </a:p>
            <a:p>
              <a:pPr algn="r" eaLnBrk="1" hangingPunct="1">
                <a:spcBef>
                  <a:spcPct val="0"/>
                </a:spcBef>
                <a:buFontTx/>
                <a:buNone/>
                <a:defRPr/>
              </a:pPr>
              <a:r>
                <a:rPr lang="en-GB" altLang="da-DK" sz="1000" b="1" noProof="1">
                  <a:solidFill>
                    <a:schemeClr val="tx2"/>
                  </a:solidFill>
                  <a:latin typeface="+mn-lt"/>
                  <a:cs typeface="Arial" charset="0"/>
                </a:rPr>
                <a:t>Increase Indent</a:t>
              </a:r>
            </a:p>
            <a:p>
              <a:pPr algn="r" eaLnBrk="1" hangingPunct="1">
                <a:spcBef>
                  <a:spcPct val="0"/>
                </a:spcBef>
                <a:buFontTx/>
                <a:buNone/>
                <a:defRPr/>
              </a:pPr>
              <a:endParaRPr lang="en-GB" altLang="da-DK" sz="1000" noProof="1">
                <a:solidFill>
                  <a:schemeClr val="tx2"/>
                </a:solidFill>
                <a:latin typeface="+mn-lt"/>
                <a:cs typeface="Arial" charset="0"/>
              </a:endParaRPr>
            </a:p>
            <a:p>
              <a:pPr algn="r" eaLnBrk="1" hangingPunct="1">
                <a:spcBef>
                  <a:spcPct val="0"/>
                </a:spcBef>
                <a:buFontTx/>
                <a:buNone/>
                <a:defRPr/>
              </a:pPr>
              <a:endParaRPr lang="en-GB" altLang="da-DK" sz="1000" noProof="1">
                <a:solidFill>
                  <a:schemeClr val="tx2"/>
                </a:solidFill>
                <a:latin typeface="+mn-lt"/>
                <a:cs typeface="Arial" charset="0"/>
              </a:endParaRPr>
            </a:p>
            <a:p>
              <a:pPr algn="r" eaLnBrk="1" hangingPunct="1">
                <a:spcBef>
                  <a:spcPct val="0"/>
                </a:spcBef>
                <a:buFontTx/>
                <a:buNone/>
                <a:defRPr/>
              </a:pPr>
              <a:r>
                <a:rPr lang="en-GB" altLang="da-DK" sz="1000" noProof="1">
                  <a:solidFill>
                    <a:schemeClr val="tx2"/>
                  </a:solidFill>
                  <a:latin typeface="+mn-lt"/>
                  <a:cs typeface="Arial" charset="0"/>
                </a:rPr>
                <a:t>Click </a:t>
              </a:r>
              <a:r>
                <a:rPr lang="en-GB" altLang="da-DK" sz="1000" b="1" noProof="1">
                  <a:solidFill>
                    <a:schemeClr val="tx2"/>
                  </a:solidFill>
                  <a:latin typeface="+mn-lt"/>
                  <a:cs typeface="Arial" charset="0"/>
                </a:rPr>
                <a:t>Decrease Indent</a:t>
              </a:r>
            </a:p>
            <a:p>
              <a:pPr algn="r" eaLnBrk="1" hangingPunct="1">
                <a:spcBef>
                  <a:spcPct val="0"/>
                </a:spcBef>
                <a:buFontTx/>
                <a:buNone/>
                <a:defRPr/>
              </a:pPr>
              <a:r>
                <a:rPr lang="en-GB" altLang="da-DK" sz="1000" noProof="1">
                  <a:solidFill>
                    <a:schemeClr val="tx2"/>
                  </a:solidFill>
                  <a:latin typeface="+mn-lt"/>
                  <a:cs typeface="Arial" charset="0"/>
                </a:rPr>
                <a:t>to return to the previous list design</a:t>
              </a:r>
            </a:p>
            <a:p>
              <a:pPr algn="r" eaLnBrk="1" hangingPunct="1">
                <a:spcBef>
                  <a:spcPct val="0"/>
                </a:spcBef>
                <a:buFontTx/>
                <a:buNone/>
                <a:defRPr/>
              </a:pPr>
              <a:r>
                <a:rPr lang="en-GB" altLang="da-DK" sz="1000" b="1" noProof="1">
                  <a:solidFill>
                    <a:schemeClr val="tx2"/>
                  </a:solidFill>
                  <a:latin typeface="+mn-lt"/>
                  <a:cs typeface="Arial" charset="0"/>
                </a:rPr>
                <a:t> </a:t>
              </a:r>
            </a:p>
          </p:txBody>
        </p:sp>
        <p:grpSp>
          <p:nvGrpSpPr>
            <p:cNvPr id="12" name="Group 11"/>
            <p:cNvGrpSpPr>
              <a:grpSpLocks/>
            </p:cNvGrpSpPr>
            <p:nvPr userDrawn="1"/>
          </p:nvGrpSpPr>
          <p:grpSpPr bwMode="auto">
            <a:xfrm>
              <a:off x="-544672" y="2731719"/>
              <a:ext cx="419742" cy="242548"/>
              <a:chOff x="-832082" y="3286289"/>
              <a:chExt cx="358924" cy="219989"/>
            </a:xfrm>
          </p:grpSpPr>
          <p:pic>
            <p:nvPicPr>
              <p:cNvPr id="17" name="Picture 1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2082" y="3286289"/>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ounded Rectangle 17"/>
              <p:cNvSpPr/>
              <p:nvPr userDrawn="1"/>
            </p:nvSpPr>
            <p:spPr bwMode="auto">
              <a:xfrm>
                <a:off x="-653241" y="3287610"/>
                <a:ext cx="169711" cy="21593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13" name="Group 12"/>
            <p:cNvGrpSpPr>
              <a:grpSpLocks/>
            </p:cNvGrpSpPr>
            <p:nvPr userDrawn="1"/>
          </p:nvGrpSpPr>
          <p:grpSpPr bwMode="auto">
            <a:xfrm>
              <a:off x="-531551" y="3339969"/>
              <a:ext cx="407194" cy="245526"/>
              <a:chOff x="-474298" y="3592325"/>
              <a:chExt cx="348194" cy="222690"/>
            </a:xfrm>
          </p:grpSpPr>
          <p:pic>
            <p:nvPicPr>
              <p:cNvPr id="14"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userDrawn="1"/>
            </p:nvSpPr>
            <p:spPr bwMode="auto">
              <a:xfrm>
                <a:off x="-297173" y="3594762"/>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16" name="Rounded Rectangle 15"/>
              <p:cNvSpPr/>
              <p:nvPr userDrawn="1"/>
            </p:nvSpPr>
            <p:spPr bwMode="auto">
              <a:xfrm>
                <a:off x="-465528" y="3597641"/>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2188746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Click to add section title</a:t>
            </a:r>
          </a:p>
        </p:txBody>
      </p:sp>
      <p:sp>
        <p:nvSpPr>
          <p:cNvPr id="3" name="Date Placeholder 2"/>
          <p:cNvSpPr>
            <a:spLocks noGrp="1"/>
          </p:cNvSpPr>
          <p:nvPr>
            <p:ph type="dt" sz="half" idx="10"/>
          </p:nvPr>
        </p:nvSpPr>
        <p:spPr/>
        <p:txBody>
          <a:bodyPr/>
          <a:lstStyle/>
          <a:p>
            <a:fld id="{722F10B9-E8C5-4220-9572-2C6F9C10A021}" type="datetime1">
              <a:rPr lang="en-GB" smtClean="0"/>
              <a:t>06/11/2020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B425281-793C-44B6-9FB4-1EB1BF188BFD}" type="slidenum">
              <a:rPr lang="en-GB" smtClean="0"/>
              <a:t>‹N°›</a:t>
            </a:fld>
            <a:endParaRPr lang="en-GB" dirty="0"/>
          </a:p>
        </p:txBody>
      </p:sp>
    </p:spTree>
    <p:extLst>
      <p:ext uri="{BB962C8B-B14F-4D97-AF65-F5344CB8AC3E}">
        <p14:creationId xmlns:p14="http://schemas.microsoft.com/office/powerpoint/2010/main" val="3085471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26CE3C-B761-42CF-86FA-495C803B9E35}" type="datetime1">
              <a:rPr lang="en-GB" smtClean="0"/>
              <a:t>06/11/2020</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B425281-793C-44B6-9FB4-1EB1BF188BFD}" type="slidenum">
              <a:rPr lang="en-GB" smtClean="0"/>
              <a:t>‹N°›</a:t>
            </a:fld>
            <a:endParaRPr lang="en-GB" dirty="0"/>
          </a:p>
        </p:txBody>
      </p:sp>
    </p:spTree>
    <p:extLst>
      <p:ext uri="{BB962C8B-B14F-4D97-AF65-F5344CB8AC3E}">
        <p14:creationId xmlns:p14="http://schemas.microsoft.com/office/powerpoint/2010/main" val="1350527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123752" y="147413"/>
            <a:ext cx="8373291" cy="727869"/>
          </a:xfrm>
          <a:prstGeom prst="rect">
            <a:avLst/>
          </a:prstGeom>
        </p:spPr>
        <p:txBody>
          <a:bodyPr vert="horz" lIns="91440" tIns="45720" rIns="91440" bIns="45720" rtlCol="0" anchor="b" anchorCtr="0">
            <a:noAutofit/>
          </a:bodyPr>
          <a:lstStyle/>
          <a:p>
            <a:endParaRPr dirty="0"/>
          </a:p>
        </p:txBody>
      </p:sp>
      <p:sp>
        <p:nvSpPr>
          <p:cNvPr id="13" name="Espace réservé du texte 12"/>
          <p:cNvSpPr>
            <a:spLocks noGrp="1"/>
          </p:cNvSpPr>
          <p:nvPr>
            <p:ph type="body" sz="quarter" idx="10" hasCustomPrompt="1"/>
          </p:nvPr>
        </p:nvSpPr>
        <p:spPr>
          <a:xfrm>
            <a:off x="1097280" y="1672045"/>
            <a:ext cx="10162903" cy="3226526"/>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a:lvl1pPr>
            <a:lvl2pPr marL="685800" indent="-336550">
              <a:buSzPct val="150000"/>
              <a:buFontTx/>
              <a:buBlip>
                <a:blip r:embed="rId2"/>
              </a:buBlip>
              <a:defRPr sz="2400">
                <a:ln>
                  <a:noFill/>
                </a:ln>
                <a:solidFill>
                  <a:schemeClr val="tx1"/>
                </a:solidFill>
              </a:defRPr>
            </a:lvl2pPr>
            <a:lvl3pPr>
              <a:buClr>
                <a:schemeClr val="tx2">
                  <a:lumMod val="75000"/>
                </a:schemeClr>
              </a:buClr>
              <a:buSzPct val="100000"/>
              <a:defRPr sz="2200"/>
            </a:lvl3pPr>
            <a:lvl4pPr>
              <a:buClr>
                <a:schemeClr val="tx1">
                  <a:lumMod val="50000"/>
                  <a:lumOff val="50000"/>
                </a:schemeClr>
              </a:buClr>
              <a:buSzPct val="100000"/>
              <a:defRPr sz="2200">
                <a:solidFill>
                  <a:schemeClr val="tx1"/>
                </a:solidFill>
              </a:defRPr>
            </a:lvl4pPr>
            <a:lvl5pPr>
              <a:defRPr sz="2000">
                <a:solidFill>
                  <a:schemeClr val="bg1">
                    <a:lumMod val="65000"/>
                  </a:schemeClr>
                </a:solidFill>
              </a:defRPr>
            </a:lvl5pPr>
          </a:lstStyle>
          <a:p>
            <a:pPr lvl="1"/>
            <a:r>
              <a:rPr lang="fr-FR" dirty="0"/>
              <a:t>Ajouter une partie</a:t>
            </a:r>
          </a:p>
          <a:p>
            <a:pPr lvl="3"/>
            <a:r>
              <a:rPr lang="fr-FR" dirty="0"/>
              <a:t>Ajouter une sous partie</a:t>
            </a:r>
          </a:p>
          <a:p>
            <a:pPr lvl="3"/>
            <a:endParaRPr lang="fr-FR" dirty="0"/>
          </a:p>
          <a:p>
            <a:pPr lvl="3"/>
            <a:endParaRPr lang="fr-FR" dirty="0"/>
          </a:p>
          <a:p>
            <a:pPr lvl="3"/>
            <a:endParaRPr lang="fr-FR" dirty="0"/>
          </a:p>
          <a:p>
            <a:pPr lvl="3"/>
            <a:endParaRPr lang="fr-FR" dirty="0"/>
          </a:p>
          <a:p>
            <a:pPr lvl="3"/>
            <a:endParaRPr lang="fr-FR" dirty="0"/>
          </a:p>
          <a:p>
            <a:pPr lvl="3"/>
            <a:endParaRPr lang="fr-FR" dirty="0"/>
          </a:p>
          <a:p>
            <a:pPr lvl="1"/>
            <a:endParaRPr lang="fr-FR" dirty="0"/>
          </a:p>
        </p:txBody>
      </p:sp>
    </p:spTree>
    <p:extLst>
      <p:ext uri="{BB962C8B-B14F-4D97-AF65-F5344CB8AC3E}">
        <p14:creationId xmlns:p14="http://schemas.microsoft.com/office/powerpoint/2010/main" val="4177130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12" name="Picture 11"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76" cy="6858000"/>
          </a:xfrm>
          <a:prstGeom prst="rect">
            <a:avLst/>
          </a:prstGeom>
        </p:spPr>
      </p:pic>
      <p:sp>
        <p:nvSpPr>
          <p:cNvPr id="11" name="Picture Placeholder 10"/>
          <p:cNvSpPr>
            <a:spLocks noGrp="1"/>
          </p:cNvSpPr>
          <p:nvPr>
            <p:ph type="pic" sz="quarter" idx="13" hasCustomPrompt="1"/>
          </p:nvPr>
        </p:nvSpPr>
        <p:spPr>
          <a:xfrm>
            <a:off x="1298574" y="1628799"/>
            <a:ext cx="10893425" cy="4487916"/>
          </a:xfrm>
          <a:solidFill>
            <a:schemeClr val="tx1">
              <a:lumMod val="20000"/>
              <a:lumOff val="80000"/>
            </a:schemeClr>
          </a:solidFill>
        </p:spPr>
        <p:txBody>
          <a:bodyPr lIns="2700000" tIns="0" rIns="0" anchor="ctr" anchorCtr="0">
            <a:normAutofit/>
          </a:bodyPr>
          <a:lstStyle>
            <a:lvl1pPr marL="0" indent="0" algn="ctr">
              <a:buNone/>
              <a:defRPr sz="1400" baseline="0">
                <a:solidFill>
                  <a:schemeClr val="tx1"/>
                </a:solidFill>
              </a:defRPr>
            </a:lvl1pPr>
          </a:lstStyle>
          <a:p>
            <a:r>
              <a:rPr lang="en-GB" noProof="0" dirty="0"/>
              <a:t>Click on icon to add picture</a:t>
            </a:r>
          </a:p>
        </p:txBody>
      </p:sp>
      <p:sp>
        <p:nvSpPr>
          <p:cNvPr id="10" name="Gray box"/>
          <p:cNvSpPr>
            <a:spLocks noGrp="1"/>
          </p:cNvSpPr>
          <p:nvPr>
            <p:ph type="body" sz="quarter" idx="16" hasCustomPrompt="1"/>
          </p:nvPr>
        </p:nvSpPr>
        <p:spPr>
          <a:xfrm>
            <a:off x="75600" y="2578135"/>
            <a:ext cx="6098400" cy="2588163"/>
          </a:xfrm>
          <a:blipFill>
            <a:blip r:embed="rId3"/>
            <a:stretch>
              <a:fillRect/>
            </a:stretch>
          </a:blipFill>
        </p:spPr>
        <p:txBody>
          <a:bodyPr>
            <a:normAutofit/>
          </a:bodyPr>
          <a:lstStyle>
            <a:lvl1pPr>
              <a:defRPr sz="100">
                <a:solidFill>
                  <a:schemeClr val="bg1"/>
                </a:solidFill>
              </a:defRPr>
            </a:lvl1pPr>
          </a:lstStyle>
          <a:p>
            <a:pPr lvl="0"/>
            <a:r>
              <a:rPr lang="en-GB" dirty="0"/>
              <a:t>-</a:t>
            </a:r>
          </a:p>
        </p:txBody>
      </p:sp>
      <p:sp>
        <p:nvSpPr>
          <p:cNvPr id="7" name="Title 1"/>
          <p:cNvSpPr>
            <a:spLocks noGrp="1"/>
          </p:cNvSpPr>
          <p:nvPr>
            <p:ph type="title" hasCustomPrompt="1"/>
          </p:nvPr>
        </p:nvSpPr>
        <p:spPr>
          <a:xfrm>
            <a:off x="654050" y="439382"/>
            <a:ext cx="9439433" cy="216000"/>
          </a:xfrm>
        </p:spPr>
        <p:txBody>
          <a:bodyPr>
            <a:noAutofit/>
          </a:bodyPr>
          <a:lstStyle>
            <a:lvl1pPr>
              <a:defRPr/>
            </a:lvl1pPr>
          </a:lstStyle>
          <a:p>
            <a:r>
              <a:rPr lang="en-GB" dirty="0"/>
              <a:t>Click to add section title</a:t>
            </a:r>
          </a:p>
        </p:txBody>
      </p:sp>
      <p:sp>
        <p:nvSpPr>
          <p:cNvPr id="3" name="Subtitle 2"/>
          <p:cNvSpPr>
            <a:spLocks noGrp="1"/>
          </p:cNvSpPr>
          <p:nvPr>
            <p:ph type="subTitle" idx="1" hasCustomPrompt="1"/>
          </p:nvPr>
        </p:nvSpPr>
        <p:spPr>
          <a:xfrm>
            <a:off x="1712015" y="2869328"/>
            <a:ext cx="3826800" cy="864000"/>
          </a:xfrm>
          <a:noFill/>
        </p:spPr>
        <p:txBody>
          <a:bodyPr lIns="0" tIns="0" rIns="0">
            <a:noAutofit/>
          </a:bodyPr>
          <a:lstStyle>
            <a:lvl1pPr marL="0" indent="0" algn="l">
              <a:spcAft>
                <a:spcPts val="0"/>
              </a:spcAft>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A presentation for: Click to add name </a:t>
            </a:r>
          </a:p>
        </p:txBody>
      </p:sp>
      <p:sp>
        <p:nvSpPr>
          <p:cNvPr id="13" name="Text Placeholder 3"/>
          <p:cNvSpPr>
            <a:spLocks noGrp="1"/>
          </p:cNvSpPr>
          <p:nvPr>
            <p:ph type="body" sz="quarter" idx="14" hasCustomPrompt="1"/>
          </p:nvPr>
        </p:nvSpPr>
        <p:spPr>
          <a:xfrm>
            <a:off x="1712015" y="3746529"/>
            <a:ext cx="3826800" cy="819374"/>
          </a:xfrm>
        </p:spPr>
        <p:txBody>
          <a:bodyPr anchor="b" anchorCtr="0">
            <a:noAutofit/>
          </a:bodyPr>
          <a:lstStyle>
            <a:lvl1pPr marL="0" marR="0" indent="0" algn="l" defTabSz="914400" rtl="0" eaLnBrk="1" fontAlgn="auto" latinLnBrk="0" hangingPunct="1">
              <a:lnSpc>
                <a:spcPct val="100000"/>
              </a:lnSpc>
              <a:spcBef>
                <a:spcPts val="0"/>
              </a:spcBef>
              <a:spcAft>
                <a:spcPts val="600"/>
              </a:spcAft>
              <a:buClrTx/>
              <a:buSzTx/>
              <a:buFontTx/>
              <a:buNone/>
              <a:tabLst/>
              <a:defRPr sz="2400">
                <a:solidFill>
                  <a:schemeClr val="accent1"/>
                </a:solidFill>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dirty="0"/>
              <a:t>Click to add meeting title</a:t>
            </a:r>
          </a:p>
        </p:txBody>
      </p:sp>
      <p:sp>
        <p:nvSpPr>
          <p:cNvPr id="15" name="Text Placeholder 4"/>
          <p:cNvSpPr>
            <a:spLocks noGrp="1"/>
          </p:cNvSpPr>
          <p:nvPr>
            <p:ph type="body" sz="quarter" idx="15" hasCustomPrompt="1"/>
          </p:nvPr>
        </p:nvSpPr>
        <p:spPr>
          <a:xfrm>
            <a:off x="1712015" y="4617521"/>
            <a:ext cx="3826800" cy="407044"/>
          </a:xfrm>
        </p:spPr>
        <p:txBody>
          <a:bodyPr>
            <a:noAutofit/>
          </a:bodyPr>
          <a:lstStyle>
            <a:lvl1pPr marL="0" marR="0" indent="0" algn="l" defTabSz="914400" rtl="0" eaLnBrk="1" fontAlgn="auto" latinLnBrk="0" hangingPunct="1">
              <a:lnSpc>
                <a:spcPct val="100000"/>
              </a:lnSpc>
              <a:spcBef>
                <a:spcPts val="0"/>
              </a:spcBef>
              <a:spcAft>
                <a:spcPts val="600"/>
              </a:spcAft>
              <a:buClrTx/>
              <a:buSzTx/>
              <a:buFontTx/>
              <a:buNone/>
              <a:tabLst/>
              <a:defRPr sz="1400">
                <a:solidFill>
                  <a:schemeClr val="accent2"/>
                </a:solidFill>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dirty="0"/>
              <a:t>Click to add date</a:t>
            </a:r>
          </a:p>
        </p:txBody>
      </p:sp>
      <p:sp>
        <p:nvSpPr>
          <p:cNvPr id="4" name="Date Placeholder 3"/>
          <p:cNvSpPr>
            <a:spLocks noGrp="1"/>
          </p:cNvSpPr>
          <p:nvPr>
            <p:ph type="dt" sz="half" idx="10"/>
          </p:nvPr>
        </p:nvSpPr>
        <p:spPr/>
        <p:txBody>
          <a:bodyPr/>
          <a:lstStyle/>
          <a:p>
            <a:fld id="{EF0BE580-DB9D-4F67-8B11-2FF04398693C}" type="datetime1">
              <a:rPr lang="fr-FR">
                <a:solidFill>
                  <a:srgbClr val="808285"/>
                </a:solidFill>
              </a:rPr>
              <a:pPr/>
              <a:t>06/11/2020</a:t>
            </a:fld>
            <a:endParaRPr dirty="0">
              <a:solidFill>
                <a:srgbClr val="808285"/>
              </a:solidFill>
            </a:endParaRPr>
          </a:p>
        </p:txBody>
      </p:sp>
      <p:sp>
        <p:nvSpPr>
          <p:cNvPr id="5" name="Footer Placeholder 4"/>
          <p:cNvSpPr>
            <a:spLocks noGrp="1"/>
          </p:cNvSpPr>
          <p:nvPr>
            <p:ph type="ftr" sz="quarter" idx="11"/>
          </p:nvPr>
        </p:nvSpPr>
        <p:spPr/>
        <p:txBody>
          <a:bodyPr/>
          <a:lstStyle/>
          <a:p>
            <a:endParaRPr>
              <a:solidFill>
                <a:srgbClr val="808285"/>
              </a:solidFill>
            </a:endParaRPr>
          </a:p>
        </p:txBody>
      </p:sp>
      <p:sp>
        <p:nvSpPr>
          <p:cNvPr id="6" name="Slide Number Placeholder 5"/>
          <p:cNvSpPr>
            <a:spLocks noGrp="1"/>
          </p:cNvSpPr>
          <p:nvPr>
            <p:ph type="sldNum" sz="quarter" idx="12"/>
          </p:nvPr>
        </p:nvSpPr>
        <p:spPr/>
        <p:txBody>
          <a:bodyPr/>
          <a:lstStyle/>
          <a:p>
            <a:fld id="{CB425281-793C-44B6-9FB4-1EB1BF188BFD}" type="slidenum">
              <a:rPr lang="en-GB" smtClean="0">
                <a:solidFill>
                  <a:srgbClr val="808285"/>
                </a:solidFill>
              </a:rPr>
              <a:pPr/>
              <a:t>‹N°›</a:t>
            </a:fld>
            <a:endParaRPr lang="en-GB" dirty="0">
              <a:solidFill>
                <a:srgbClr val="808285"/>
              </a:solidFill>
            </a:endParaRPr>
          </a:p>
        </p:txBody>
      </p:sp>
      <p:pic>
        <p:nvPicPr>
          <p:cNvPr id="16" name="Preview"/>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88000" y="9884"/>
            <a:ext cx="1943100" cy="1095202"/>
          </a:xfrm>
          <a:prstGeom prst="rect">
            <a:avLst/>
          </a:prstGeom>
        </p:spPr>
      </p:pic>
    </p:spTree>
    <p:extLst>
      <p:ext uri="{BB962C8B-B14F-4D97-AF65-F5344CB8AC3E}">
        <p14:creationId xmlns:p14="http://schemas.microsoft.com/office/powerpoint/2010/main" val="2725250018"/>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Click to add agenda</a:t>
            </a:r>
          </a:p>
        </p:txBody>
      </p:sp>
      <p:sp>
        <p:nvSpPr>
          <p:cNvPr id="10" name="Text Placeholder 2"/>
          <p:cNvSpPr>
            <a:spLocks noGrp="1"/>
          </p:cNvSpPr>
          <p:nvPr>
            <p:ph type="body" sz="quarter" idx="13" hasCustomPrompt="1"/>
          </p:nvPr>
        </p:nvSpPr>
        <p:spPr>
          <a:xfrm>
            <a:off x="1313179" y="2353153"/>
            <a:ext cx="9907272" cy="4003197"/>
          </a:xfrm>
        </p:spPr>
        <p:txBody>
          <a:bodyPr>
            <a:normAutofit/>
          </a:bodyPr>
          <a:lstStyle>
            <a:lvl1pPr marL="612000" indent="-612000">
              <a:spcAft>
                <a:spcPts val="768"/>
              </a:spcAft>
              <a:buClr>
                <a:schemeClr val="tx2"/>
              </a:buClr>
              <a:buFont typeface="+mj-lt"/>
              <a:buAutoNum type="arabicPeriod"/>
              <a:defRPr lang="en-US" sz="3200" kern="1200" dirty="0" smtClean="0">
                <a:solidFill>
                  <a:schemeClr val="tx2"/>
                </a:solidFill>
                <a:latin typeface="+mn-lt"/>
                <a:ea typeface="+mn-ea"/>
                <a:cs typeface="+mn-cs"/>
              </a:defRPr>
            </a:lvl1pPr>
          </a:lstStyle>
          <a:p>
            <a:pPr lvl="0"/>
            <a:r>
              <a:rPr lang="en-GB" dirty="0"/>
              <a:t>Click to add text</a:t>
            </a:r>
          </a:p>
        </p:txBody>
      </p:sp>
      <p:sp>
        <p:nvSpPr>
          <p:cNvPr id="4" name="Date Placeholder 3"/>
          <p:cNvSpPr>
            <a:spLocks noGrp="1"/>
          </p:cNvSpPr>
          <p:nvPr>
            <p:ph type="dt" sz="half" idx="10"/>
          </p:nvPr>
        </p:nvSpPr>
        <p:spPr>
          <a:xfrm>
            <a:off x="9168450" y="6500092"/>
            <a:ext cx="2052000" cy="221383"/>
          </a:xfrm>
        </p:spPr>
        <p:txBody>
          <a:bodyPr/>
          <a:lstStyle>
            <a:lvl1pPr>
              <a:defRPr lang="en-GB" sz="1100" kern="1200" smtClean="0">
                <a:solidFill>
                  <a:schemeClr val="tx1"/>
                </a:solidFill>
                <a:latin typeface="+mn-lt"/>
                <a:ea typeface="+mn-ea"/>
                <a:cs typeface="+mn-cs"/>
              </a:defRPr>
            </a:lvl1pPr>
          </a:lstStyle>
          <a:p>
            <a:fld id="{D6891D0F-8570-46CB-B33C-300359AAC92A}" type="datetime1">
              <a:rPr lang="fr-FR">
                <a:solidFill>
                  <a:srgbClr val="808285"/>
                </a:solidFill>
              </a:rPr>
              <a:pPr/>
              <a:t>06/11/2020</a:t>
            </a:fld>
            <a:endParaRPr dirty="0">
              <a:solidFill>
                <a:srgbClr val="808285"/>
              </a:solidFill>
            </a:endParaRPr>
          </a:p>
        </p:txBody>
      </p:sp>
      <p:sp>
        <p:nvSpPr>
          <p:cNvPr id="5" name="Footer Placeholder 4"/>
          <p:cNvSpPr>
            <a:spLocks noGrp="1"/>
          </p:cNvSpPr>
          <p:nvPr>
            <p:ph type="ftr" sz="quarter" idx="11"/>
          </p:nvPr>
        </p:nvSpPr>
        <p:spPr>
          <a:xfrm>
            <a:off x="3742314" y="6500092"/>
            <a:ext cx="4716000" cy="221383"/>
          </a:xfrm>
        </p:spPr>
        <p:txBody>
          <a:bodyPr/>
          <a:lstStyle>
            <a:lvl1pPr marL="0" algn="ctr" defTabSz="914400" rtl="0" eaLnBrk="1" latinLnBrk="0" hangingPunct="1">
              <a:defRPr lang="da-DK" sz="1100" kern="1200">
                <a:solidFill>
                  <a:schemeClr val="tx1"/>
                </a:solidFill>
                <a:latin typeface="+mn-lt"/>
                <a:ea typeface="+mn-ea"/>
                <a:cs typeface="+mn-cs"/>
              </a:defRPr>
            </a:lvl1pPr>
          </a:lstStyle>
          <a:p>
            <a:endParaRPr lang="en-GB" dirty="0">
              <a:solidFill>
                <a:srgbClr val="808285"/>
              </a:solidFill>
            </a:endParaRPr>
          </a:p>
        </p:txBody>
      </p:sp>
      <p:sp>
        <p:nvSpPr>
          <p:cNvPr id="6" name="Slide Number Placeholder 5"/>
          <p:cNvSpPr>
            <a:spLocks noGrp="1"/>
          </p:cNvSpPr>
          <p:nvPr>
            <p:ph type="sldNum" sz="quarter" idx="12"/>
          </p:nvPr>
        </p:nvSpPr>
        <p:spPr>
          <a:xfrm>
            <a:off x="255184" y="6500092"/>
            <a:ext cx="504056" cy="221384"/>
          </a:xfrm>
        </p:spPr>
        <p:txBody>
          <a:bodyPr/>
          <a:lstStyle>
            <a:lvl1pPr>
              <a:defRPr sz="1100">
                <a:solidFill>
                  <a:schemeClr val="tx1"/>
                </a:solidFill>
              </a:defRPr>
            </a:lvl1pPr>
          </a:lstStyle>
          <a:p>
            <a:fld id="{CB425281-793C-44B6-9FB4-1EB1BF188BFD}" type="slidenum">
              <a:rPr lang="en-GB" smtClean="0">
                <a:solidFill>
                  <a:srgbClr val="808285"/>
                </a:solidFill>
              </a:rPr>
              <a:pPr/>
              <a:t>‹N°›</a:t>
            </a:fld>
            <a:endParaRPr lang="en-GB" dirty="0">
              <a:solidFill>
                <a:srgbClr val="808285"/>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8000" y="0"/>
            <a:ext cx="1943100" cy="1095202"/>
          </a:xfrm>
          <a:prstGeom prst="rect">
            <a:avLst/>
          </a:prstGeom>
        </p:spPr>
      </p:pic>
    </p:spTree>
    <p:extLst>
      <p:ext uri="{BB962C8B-B14F-4D97-AF65-F5344CB8AC3E}">
        <p14:creationId xmlns:p14="http://schemas.microsoft.com/office/powerpoint/2010/main" val="2830826280"/>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3" name="Rectangle 2"/>
          <p:cNvSpPr/>
          <p:nvPr userDrawn="1"/>
        </p:nvSpPr>
        <p:spPr>
          <a:xfrm>
            <a:off x="75600" y="972000"/>
            <a:ext cx="12121200" cy="58968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2400" dirty="0" err="1">
              <a:solidFill>
                <a:prstClr val="white"/>
              </a:solidFill>
            </a:endParaRPr>
          </a:p>
        </p:txBody>
      </p:sp>
      <p:sp>
        <p:nvSpPr>
          <p:cNvPr id="2" name="Title 1"/>
          <p:cNvSpPr>
            <a:spLocks noGrp="1"/>
          </p:cNvSpPr>
          <p:nvPr>
            <p:ph type="title" hasCustomPrompt="1"/>
          </p:nvPr>
        </p:nvSpPr>
        <p:spPr/>
        <p:txBody>
          <a:bodyPr/>
          <a:lstStyle>
            <a:lvl1pPr>
              <a:defRPr/>
            </a:lvl1pPr>
          </a:lstStyle>
          <a:p>
            <a:r>
              <a:rPr lang="en-GB" dirty="0"/>
              <a:t>Click to add section title</a:t>
            </a:r>
          </a:p>
        </p:txBody>
      </p:sp>
      <p:sp>
        <p:nvSpPr>
          <p:cNvPr id="10" name="Text Placeholder 2"/>
          <p:cNvSpPr>
            <a:spLocks noGrp="1"/>
          </p:cNvSpPr>
          <p:nvPr>
            <p:ph type="body" sz="quarter" idx="13" hasCustomPrompt="1"/>
          </p:nvPr>
        </p:nvSpPr>
        <p:spPr>
          <a:xfrm>
            <a:off x="1313179" y="2353153"/>
            <a:ext cx="9907272" cy="4003197"/>
          </a:xfrm>
        </p:spPr>
        <p:txBody>
          <a:bodyPr>
            <a:normAutofit/>
          </a:bodyPr>
          <a:lstStyle>
            <a:lvl1pPr marL="612000" indent="-612000">
              <a:spcAft>
                <a:spcPts val="768"/>
              </a:spcAft>
              <a:buClr>
                <a:schemeClr val="bg1"/>
              </a:buClr>
              <a:buFont typeface="+mj-lt"/>
              <a:buAutoNum type="arabicPeriod"/>
              <a:defRPr lang="en-US" sz="3200" kern="1200" dirty="0" smtClean="0">
                <a:solidFill>
                  <a:schemeClr val="bg1"/>
                </a:solidFill>
                <a:latin typeface="+mn-lt"/>
                <a:ea typeface="+mn-ea"/>
                <a:cs typeface="+mn-cs"/>
              </a:defRPr>
            </a:lvl1pPr>
          </a:lstStyle>
          <a:p>
            <a:pPr lvl="0"/>
            <a:r>
              <a:rPr lang="en-GB" dirty="0"/>
              <a:t>Click to add text</a:t>
            </a:r>
          </a:p>
        </p:txBody>
      </p:sp>
      <p:sp>
        <p:nvSpPr>
          <p:cNvPr id="4" name="Date Placeholder 3"/>
          <p:cNvSpPr>
            <a:spLocks noGrp="1"/>
          </p:cNvSpPr>
          <p:nvPr>
            <p:ph type="dt" sz="half" idx="10"/>
          </p:nvPr>
        </p:nvSpPr>
        <p:spPr>
          <a:xfrm>
            <a:off x="9168450" y="6500092"/>
            <a:ext cx="2052000" cy="221383"/>
          </a:xfrm>
        </p:spPr>
        <p:txBody>
          <a:bodyPr/>
          <a:lstStyle>
            <a:lvl1pPr>
              <a:defRPr lang="en-GB" sz="1100" kern="1200" smtClean="0">
                <a:solidFill>
                  <a:schemeClr val="bg1"/>
                </a:solidFill>
                <a:latin typeface="+mn-lt"/>
                <a:ea typeface="+mn-ea"/>
                <a:cs typeface="+mn-cs"/>
              </a:defRPr>
            </a:lvl1pPr>
          </a:lstStyle>
          <a:p>
            <a:fld id="{D6891D0F-8570-46CB-B33C-300359AAC92A}" type="datetime1">
              <a:rPr lang="fr-FR">
                <a:solidFill>
                  <a:prstClr val="white"/>
                </a:solidFill>
              </a:rPr>
              <a:pPr/>
              <a:t>06/11/2020</a:t>
            </a:fld>
            <a:endParaRPr dirty="0">
              <a:solidFill>
                <a:prstClr val="white"/>
              </a:solidFill>
            </a:endParaRPr>
          </a:p>
        </p:txBody>
      </p:sp>
      <p:sp>
        <p:nvSpPr>
          <p:cNvPr id="5" name="Footer Placeholder 4"/>
          <p:cNvSpPr>
            <a:spLocks noGrp="1"/>
          </p:cNvSpPr>
          <p:nvPr>
            <p:ph type="ftr" sz="quarter" idx="11"/>
          </p:nvPr>
        </p:nvSpPr>
        <p:spPr>
          <a:xfrm>
            <a:off x="3742314" y="6500092"/>
            <a:ext cx="4716000" cy="221383"/>
          </a:xfrm>
        </p:spPr>
        <p:txBody>
          <a:bodyPr/>
          <a:lstStyle>
            <a:lvl1pPr marL="0" algn="ctr" defTabSz="914400" rtl="0" eaLnBrk="1" latinLnBrk="0" hangingPunct="1">
              <a:defRPr lang="da-DK" sz="1100" kern="1200">
                <a:solidFill>
                  <a:schemeClr val="bg1"/>
                </a:solidFill>
                <a:latin typeface="+mn-lt"/>
                <a:ea typeface="+mn-ea"/>
                <a:cs typeface="+mn-cs"/>
              </a:defRPr>
            </a:lvl1pPr>
          </a:lstStyle>
          <a:p>
            <a:endParaRPr lang="en-GB" dirty="0">
              <a:solidFill>
                <a:prstClr val="white"/>
              </a:solidFill>
            </a:endParaRPr>
          </a:p>
        </p:txBody>
      </p:sp>
      <p:sp>
        <p:nvSpPr>
          <p:cNvPr id="6" name="Slide Number Placeholder 5"/>
          <p:cNvSpPr>
            <a:spLocks noGrp="1"/>
          </p:cNvSpPr>
          <p:nvPr>
            <p:ph type="sldNum" sz="quarter" idx="12"/>
          </p:nvPr>
        </p:nvSpPr>
        <p:spPr>
          <a:xfrm>
            <a:off x="255184" y="6500092"/>
            <a:ext cx="504056" cy="221384"/>
          </a:xfrm>
        </p:spPr>
        <p:txBody>
          <a:bodyPr/>
          <a:lstStyle>
            <a:lvl1pPr>
              <a:defRPr sz="1100">
                <a:solidFill>
                  <a:schemeClr val="bg1"/>
                </a:solidFill>
              </a:defRPr>
            </a:lvl1pPr>
          </a:lstStyle>
          <a:p>
            <a:fld id="{CB425281-793C-44B6-9FB4-1EB1BF188BFD}" type="slidenum">
              <a:rPr lang="en-GB" smtClean="0">
                <a:solidFill>
                  <a:prstClr val="white"/>
                </a:solidFill>
              </a:rPr>
              <a:pPr/>
              <a:t>‹N°›</a:t>
            </a:fld>
            <a:endParaRPr lang="en-GB" dirty="0">
              <a:solidFill>
                <a:prstClr val="white"/>
              </a:solidFill>
            </a:endParaRPr>
          </a:p>
        </p:txBody>
      </p:sp>
    </p:spTree>
    <p:extLst>
      <p:ext uri="{BB962C8B-B14F-4D97-AF65-F5344CB8AC3E}">
        <p14:creationId xmlns:p14="http://schemas.microsoft.com/office/powerpoint/2010/main" val="2516965180"/>
      </p:ext>
    </p:extLst>
  </p:cSld>
  <p:clrMapOvr>
    <a:masterClrMapping/>
  </p:clrMapOvr>
  <p:transition spd="slow">
    <p:wipe/>
  </p:transition>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
    <p:spTree>
      <p:nvGrpSpPr>
        <p:cNvPr id="1" name=""/>
        <p:cNvGrpSpPr/>
        <p:nvPr/>
      </p:nvGrpSpPr>
      <p:grpSpPr>
        <a:xfrm>
          <a:off x="0" y="0"/>
          <a:ext cx="0" cy="0"/>
          <a:chOff x="0" y="0"/>
          <a:chExt cx="0" cy="0"/>
        </a:xfrm>
      </p:grpSpPr>
      <p:sp>
        <p:nvSpPr>
          <p:cNvPr id="10" name="Rectangle 9" hidden="1"/>
          <p:cNvSpPr/>
          <p:nvPr userDrawn="1"/>
        </p:nvSpPr>
        <p:spPr>
          <a:xfrm>
            <a:off x="191344" y="0"/>
            <a:ext cx="120006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dirty="0">
              <a:solidFill>
                <a:prstClr val="white"/>
              </a:solidFill>
            </a:endParaRPr>
          </a:p>
        </p:txBody>
      </p:sp>
      <p:sp>
        <p:nvSpPr>
          <p:cNvPr id="11" name="Picture Placeholder 10"/>
          <p:cNvSpPr>
            <a:spLocks noGrp="1"/>
          </p:cNvSpPr>
          <p:nvPr>
            <p:ph type="pic" sz="quarter" idx="13" hasCustomPrompt="1"/>
          </p:nvPr>
        </p:nvSpPr>
        <p:spPr>
          <a:xfrm>
            <a:off x="75600" y="971999"/>
            <a:ext cx="12121200" cy="5896800"/>
          </a:xfrm>
          <a:solidFill>
            <a:schemeClr val="tx1">
              <a:lumMod val="20000"/>
              <a:lumOff val="80000"/>
            </a:schemeClr>
          </a:solidFill>
        </p:spPr>
        <p:txBody>
          <a:bodyPr lIns="0" tIns="612000" rIns="0" anchor="ctr" anchorCtr="0">
            <a:normAutofit/>
          </a:bodyPr>
          <a:lstStyle>
            <a:lvl1pPr marL="0" indent="0" algn="ctr">
              <a:buNone/>
              <a:defRPr sz="1400" baseline="0">
                <a:solidFill>
                  <a:schemeClr val="tx1"/>
                </a:solidFill>
              </a:defRPr>
            </a:lvl1pPr>
          </a:lstStyle>
          <a:p>
            <a:r>
              <a:rPr lang="en-GB" noProof="0" dirty="0"/>
              <a:t>Click on icon to insert picture</a:t>
            </a:r>
          </a:p>
        </p:txBody>
      </p:sp>
      <p:sp>
        <p:nvSpPr>
          <p:cNvPr id="7" name="Title 1"/>
          <p:cNvSpPr>
            <a:spLocks noGrp="1"/>
          </p:cNvSpPr>
          <p:nvPr>
            <p:ph type="title" hasCustomPrompt="1"/>
          </p:nvPr>
        </p:nvSpPr>
        <p:spPr/>
        <p:txBody>
          <a:bodyPr/>
          <a:lstStyle>
            <a:lvl1pPr>
              <a:defRPr/>
            </a:lvl1pPr>
          </a:lstStyle>
          <a:p>
            <a:r>
              <a:rPr lang="en-GB" dirty="0"/>
              <a:t>Click to add section title</a:t>
            </a:r>
          </a:p>
        </p:txBody>
      </p:sp>
      <p:sp>
        <p:nvSpPr>
          <p:cNvPr id="4" name="Date Placeholder 3"/>
          <p:cNvSpPr>
            <a:spLocks noGrp="1"/>
          </p:cNvSpPr>
          <p:nvPr>
            <p:ph type="dt" sz="half" idx="10"/>
          </p:nvPr>
        </p:nvSpPr>
        <p:spPr/>
        <p:txBody>
          <a:bodyPr/>
          <a:lstStyle/>
          <a:p>
            <a:fld id="{5903149B-AF7A-4C31-A1E6-E467BE34ECAC}" type="datetime1">
              <a:rPr lang="fr-FR">
                <a:solidFill>
                  <a:srgbClr val="808285"/>
                </a:solidFill>
              </a:rPr>
              <a:pPr/>
              <a:t>06/11/2020</a:t>
            </a:fld>
            <a:endParaRPr dirty="0">
              <a:solidFill>
                <a:srgbClr val="808285"/>
              </a:solidFill>
            </a:endParaRPr>
          </a:p>
        </p:txBody>
      </p:sp>
      <p:sp>
        <p:nvSpPr>
          <p:cNvPr id="5" name="Footer Placeholder 4"/>
          <p:cNvSpPr>
            <a:spLocks noGrp="1"/>
          </p:cNvSpPr>
          <p:nvPr>
            <p:ph type="ftr" sz="quarter" idx="11"/>
          </p:nvPr>
        </p:nvSpPr>
        <p:spPr/>
        <p:txBody>
          <a:bodyPr/>
          <a:lstStyle/>
          <a:p>
            <a:endParaRPr>
              <a:solidFill>
                <a:srgbClr val="808285"/>
              </a:solidFill>
            </a:endParaRPr>
          </a:p>
        </p:txBody>
      </p:sp>
      <p:sp>
        <p:nvSpPr>
          <p:cNvPr id="6" name="Slide Number Placeholder 5"/>
          <p:cNvSpPr>
            <a:spLocks noGrp="1"/>
          </p:cNvSpPr>
          <p:nvPr>
            <p:ph type="sldNum" sz="quarter" idx="12"/>
          </p:nvPr>
        </p:nvSpPr>
        <p:spPr/>
        <p:txBody>
          <a:bodyPr/>
          <a:lstStyle/>
          <a:p>
            <a:fld id="{CB425281-793C-44B6-9FB4-1EB1BF188BFD}" type="slidenum">
              <a:rPr lang="en-GB" smtClean="0">
                <a:solidFill>
                  <a:srgbClr val="808285"/>
                </a:solidFill>
              </a:rPr>
              <a:pPr/>
              <a:t>‹N°›</a:t>
            </a:fld>
            <a:endParaRPr lang="en-GB" dirty="0">
              <a:solidFill>
                <a:srgbClr val="808285"/>
              </a:solidFill>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8000" y="0"/>
            <a:ext cx="1943100" cy="1095202"/>
          </a:xfrm>
          <a:prstGeom prst="rect">
            <a:avLst/>
          </a:prstGeom>
        </p:spPr>
      </p:pic>
      <p:grpSp>
        <p:nvGrpSpPr>
          <p:cNvPr id="8" name="Group 7"/>
          <p:cNvGrpSpPr/>
          <p:nvPr userDrawn="1"/>
        </p:nvGrpSpPr>
        <p:grpSpPr>
          <a:xfrm>
            <a:off x="-2008947" y="2492896"/>
            <a:ext cx="1871662" cy="2388601"/>
            <a:chOff x="-2008947" y="2420888"/>
            <a:chExt cx="1871662" cy="2388601"/>
          </a:xfrm>
        </p:grpSpPr>
        <p:grpSp>
          <p:nvGrpSpPr>
            <p:cNvPr id="12" name="Gruppe 1"/>
            <p:cNvGrpSpPr/>
            <p:nvPr userDrawn="1"/>
          </p:nvGrpSpPr>
          <p:grpSpPr>
            <a:xfrm>
              <a:off x="-2008947" y="2420888"/>
              <a:ext cx="1871662" cy="2388601"/>
              <a:chOff x="9231313" y="2327275"/>
              <a:chExt cx="1871662" cy="2388601"/>
            </a:xfrm>
          </p:grpSpPr>
          <p:sp>
            <p:nvSpPr>
              <p:cNvPr id="13" name="TextBox 12"/>
              <p:cNvSpPr txBox="1">
                <a:spLocks noChangeArrowheads="1"/>
              </p:cNvSpPr>
              <p:nvPr userDrawn="1"/>
            </p:nvSpPr>
            <p:spPr bwMode="auto">
              <a:xfrm>
                <a:off x="9231313" y="2327275"/>
                <a:ext cx="1871662"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a:r>
                  <a:rPr lang="en-GB" sz="1000" b="1" dirty="0">
                    <a:solidFill>
                      <a:srgbClr val="2C2A29"/>
                    </a:solidFill>
                    <a:cs typeface="Arial" pitchFamily="34" charset="0"/>
                  </a:rPr>
                  <a:t>Insert Picture</a:t>
                </a:r>
              </a:p>
              <a:p>
                <a:pPr algn="r"/>
                <a:r>
                  <a:rPr lang="en-GB" sz="1000" b="1" dirty="0">
                    <a:solidFill>
                      <a:srgbClr val="2C2A29"/>
                    </a:solidFill>
                    <a:cs typeface="Arial" pitchFamily="34" charset="0"/>
                  </a:rPr>
                  <a:t>1.</a:t>
                </a:r>
                <a:r>
                  <a:rPr lang="en-GB" sz="1000" dirty="0">
                    <a:solidFill>
                      <a:srgbClr val="2C2A29"/>
                    </a:solidFill>
                    <a:cs typeface="Arial" pitchFamily="34" charset="0"/>
                  </a:rPr>
                  <a:t> Click thumbnail image icon in the middle of the placeholder </a:t>
                </a:r>
              </a:p>
              <a:p>
                <a:pPr algn="r"/>
                <a:r>
                  <a:rPr lang="en-GB" sz="1000" b="1" dirty="0">
                    <a:solidFill>
                      <a:srgbClr val="2C2A29"/>
                    </a:solidFill>
                    <a:cs typeface="Arial" pitchFamily="34" charset="0"/>
                  </a:rPr>
                  <a:t>2. </a:t>
                </a:r>
                <a:r>
                  <a:rPr lang="en-GB" sz="1000" dirty="0">
                    <a:solidFill>
                      <a:srgbClr val="2C2A29"/>
                    </a:solidFill>
                    <a:cs typeface="Arial" pitchFamily="34" charset="0"/>
                  </a:rPr>
                  <a:t>add the desired picture</a:t>
                </a:r>
              </a:p>
              <a:p>
                <a:pPr algn="r"/>
                <a:r>
                  <a:rPr lang="en-GB" sz="1000" b="1" dirty="0">
                    <a:solidFill>
                      <a:srgbClr val="2C2A29"/>
                    </a:solidFill>
                    <a:cs typeface="Arial" pitchFamily="34" charset="0"/>
                  </a:rPr>
                  <a:t>3. </a:t>
                </a:r>
                <a:r>
                  <a:rPr lang="en-GB" sz="1000" dirty="0">
                    <a:solidFill>
                      <a:srgbClr val="2C2A29"/>
                    </a:solidFill>
                    <a:cs typeface="Arial" pitchFamily="34" charset="0"/>
                  </a:rPr>
                  <a:t>Click </a:t>
                </a:r>
                <a:r>
                  <a:rPr lang="en-GB" sz="1000" b="1" dirty="0">
                    <a:solidFill>
                      <a:srgbClr val="2C2A29"/>
                    </a:solidFill>
                    <a:cs typeface="Arial" pitchFamily="34" charset="0"/>
                  </a:rPr>
                  <a:t>Crop</a:t>
                </a:r>
                <a:r>
                  <a:rPr lang="en-GB" sz="1000" dirty="0">
                    <a:solidFill>
                      <a:srgbClr val="2C2A29"/>
                    </a:solidFill>
                    <a:cs typeface="Arial" pitchFamily="34" charset="0"/>
                  </a:rPr>
                  <a:t> to change </a:t>
                </a:r>
              </a:p>
              <a:p>
                <a:pPr algn="r"/>
                <a:r>
                  <a:rPr lang="en-GB" sz="1000" dirty="0">
                    <a:solidFill>
                      <a:srgbClr val="2C2A29"/>
                    </a:solidFill>
                    <a:cs typeface="Arial" pitchFamily="34" charset="0"/>
                  </a:rPr>
                  <a:t>focus of the image / size</a:t>
                </a:r>
              </a:p>
              <a:p>
                <a:pPr algn="r"/>
                <a:r>
                  <a:rPr lang="en-GB" sz="1000" dirty="0">
                    <a:solidFill>
                      <a:srgbClr val="2C2A29"/>
                    </a:solidFill>
                    <a:cs typeface="Arial" pitchFamily="34" charset="0"/>
                  </a:rPr>
                  <a:t> </a:t>
                </a:r>
              </a:p>
              <a:p>
                <a:pPr algn="r"/>
                <a:endParaRPr lang="en-GB" sz="1000" dirty="0">
                  <a:solidFill>
                    <a:srgbClr val="2C2A29"/>
                  </a:solidFill>
                  <a:cs typeface="Arial" pitchFamily="34" charset="0"/>
                </a:endParaRPr>
              </a:p>
              <a:p>
                <a:pPr algn="r"/>
                <a:endParaRPr lang="en-GB" sz="1000" dirty="0">
                  <a:solidFill>
                    <a:srgbClr val="2C2A29"/>
                  </a:solidFill>
                  <a:cs typeface="Arial" pitchFamily="34" charset="0"/>
                </a:endParaRPr>
              </a:p>
              <a:p>
                <a:pPr algn="r"/>
                <a:r>
                  <a:rPr lang="en-GB" sz="1000" b="1" dirty="0">
                    <a:solidFill>
                      <a:srgbClr val="2C2A29"/>
                    </a:solidFill>
                    <a:cs typeface="Arial" pitchFamily="34" charset="0"/>
                  </a:rPr>
                  <a:t>4. </a:t>
                </a:r>
                <a:r>
                  <a:rPr lang="en-GB" sz="1000" dirty="0">
                    <a:solidFill>
                      <a:srgbClr val="2C2A29"/>
                    </a:solidFill>
                    <a:cs typeface="Arial" pitchFamily="34" charset="0"/>
                  </a:rPr>
                  <a:t>If you want to scale the image hold the </a:t>
                </a:r>
                <a:r>
                  <a:rPr lang="en-GB" sz="1000" b="1" dirty="0">
                    <a:solidFill>
                      <a:srgbClr val="2C2A29"/>
                    </a:solidFill>
                    <a:cs typeface="Arial" pitchFamily="34" charset="0"/>
                  </a:rPr>
                  <a:t>SHIFT</a:t>
                </a:r>
                <a:r>
                  <a:rPr lang="en-GB" sz="1000" dirty="0">
                    <a:solidFill>
                      <a:srgbClr val="2C2A29"/>
                    </a:solidFill>
                    <a:cs typeface="Arial" pitchFamily="34" charset="0"/>
                  </a:rPr>
                  <a:t> button down while dragging the corners of the image</a:t>
                </a:r>
              </a:p>
            </p:txBody>
          </p:sp>
          <p:grpSp>
            <p:nvGrpSpPr>
              <p:cNvPr id="15" name="Gruppe 1"/>
              <p:cNvGrpSpPr>
                <a:grpSpLocks/>
              </p:cNvGrpSpPr>
              <p:nvPr userDrawn="1"/>
            </p:nvGrpSpPr>
            <p:grpSpPr bwMode="auto">
              <a:xfrm>
                <a:off x="10746863" y="4366081"/>
                <a:ext cx="331789" cy="349795"/>
                <a:chOff x="9828712" y="5849458"/>
                <a:chExt cx="331633" cy="350460"/>
              </a:xfrm>
            </p:grpSpPr>
            <p:pic>
              <p:nvPicPr>
                <p:cNvPr id="17" name="Picture 1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842242" y="5856367"/>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ounded Rectangle 17"/>
                <p:cNvSpPr/>
                <p:nvPr userDrawn="1"/>
              </p:nvSpPr>
              <p:spPr>
                <a:xfrm>
                  <a:off x="9828712" y="5849458"/>
                  <a:ext cx="209451" cy="17177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000" dirty="0">
                    <a:solidFill>
                      <a:prstClr val="white"/>
                    </a:solidFill>
                  </a:endParaRPr>
                </a:p>
              </p:txBody>
            </p:sp>
          </p:grpSp>
        </p:grpSp>
        <p:pic>
          <p:nvPicPr>
            <p:cNvPr id="3" name="Picture 2"/>
            <p:cNvPicPr>
              <a:picLocks noChangeAspect="1"/>
            </p:cNvPicPr>
            <p:nvPr userDrawn="1"/>
          </p:nvPicPr>
          <p:blipFill>
            <a:blip r:embed="rId4"/>
            <a:stretch>
              <a:fillRect/>
            </a:stretch>
          </p:blipFill>
          <p:spPr>
            <a:xfrm>
              <a:off x="-554236" y="3367625"/>
              <a:ext cx="399068" cy="369138"/>
            </a:xfrm>
            <a:prstGeom prst="rect">
              <a:avLst/>
            </a:prstGeom>
          </p:spPr>
        </p:pic>
      </p:grpSp>
    </p:spTree>
    <p:extLst>
      <p:ext uri="{BB962C8B-B14F-4D97-AF65-F5344CB8AC3E}">
        <p14:creationId xmlns:p14="http://schemas.microsoft.com/office/powerpoint/2010/main" val="272470360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pic>
        <p:nvPicPr>
          <p:cNvPr id="9" name="Picture 8"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76" cy="6858000"/>
          </a:xfrm>
          <a:prstGeom prst="rect">
            <a:avLst/>
          </a:prstGeom>
        </p:spPr>
      </p:pic>
      <p:sp>
        <p:nvSpPr>
          <p:cNvPr id="7" name="Title 1"/>
          <p:cNvSpPr>
            <a:spLocks noGrp="1"/>
          </p:cNvSpPr>
          <p:nvPr>
            <p:ph type="title" hasCustomPrompt="1"/>
          </p:nvPr>
        </p:nvSpPr>
        <p:spPr/>
        <p:txBody>
          <a:bodyPr/>
          <a:lstStyle>
            <a:lvl1pPr>
              <a:defRPr/>
            </a:lvl1pPr>
          </a:lstStyle>
          <a:p>
            <a:r>
              <a:rPr lang="en-GB" dirty="0"/>
              <a:t>Click to add section title</a:t>
            </a:r>
          </a:p>
        </p:txBody>
      </p:sp>
      <p:sp>
        <p:nvSpPr>
          <p:cNvPr id="3" name="Text Placeholder 2"/>
          <p:cNvSpPr>
            <a:spLocks noGrp="1"/>
          </p:cNvSpPr>
          <p:nvPr>
            <p:ph type="body" idx="1" hasCustomPrompt="1"/>
          </p:nvPr>
        </p:nvSpPr>
        <p:spPr>
          <a:xfrm>
            <a:off x="654050" y="1504951"/>
            <a:ext cx="10566398" cy="468000"/>
          </a:xfrm>
        </p:spPr>
        <p:txBody>
          <a:bodyPr>
            <a:normAutofit/>
          </a:bodyPr>
          <a:lstStyle>
            <a:lvl1pPr marL="0" indent="0">
              <a:buNone/>
              <a:defRPr sz="2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add slide message</a:t>
            </a:r>
          </a:p>
        </p:txBody>
      </p:sp>
      <p:sp>
        <p:nvSpPr>
          <p:cNvPr id="13" name="Text Placeholder 3"/>
          <p:cNvSpPr>
            <a:spLocks noGrp="1"/>
          </p:cNvSpPr>
          <p:nvPr>
            <p:ph type="body" sz="quarter" idx="14" hasCustomPrompt="1"/>
          </p:nvPr>
        </p:nvSpPr>
        <p:spPr>
          <a:xfrm>
            <a:off x="654050" y="1989212"/>
            <a:ext cx="10566400" cy="504000"/>
          </a:xfrm>
        </p:spPr>
        <p:txBody>
          <a:bodyPr>
            <a:normAutofit/>
          </a:bodyPr>
          <a:lstStyle>
            <a:lvl1pPr marL="0" indent="0">
              <a:buFontTx/>
              <a:buNone/>
              <a:defRPr sz="3200" cap="none" baseline="0">
                <a:solidFill>
                  <a:schemeClr val="accent1"/>
                </a:solidFill>
              </a:defRPr>
            </a:lvl1pPr>
          </a:lstStyle>
          <a:p>
            <a:pPr lvl="0"/>
            <a:r>
              <a:rPr lang="en-GB" dirty="0"/>
              <a:t>Highlighting key element / words in red</a:t>
            </a:r>
          </a:p>
        </p:txBody>
      </p:sp>
      <p:sp>
        <p:nvSpPr>
          <p:cNvPr id="8" name="Text Placeholder 4"/>
          <p:cNvSpPr>
            <a:spLocks noGrp="1"/>
          </p:cNvSpPr>
          <p:nvPr>
            <p:ph type="body" sz="quarter" idx="13" hasCustomPrompt="1"/>
          </p:nvPr>
        </p:nvSpPr>
        <p:spPr>
          <a:xfrm>
            <a:off x="1298574" y="3284538"/>
            <a:ext cx="9921875" cy="3071812"/>
          </a:xfrm>
        </p:spPr>
        <p:txBody>
          <a:bodyPr>
            <a:noAutofit/>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10"/>
          </p:nvPr>
        </p:nvSpPr>
        <p:spPr/>
        <p:txBody>
          <a:bodyPr/>
          <a:lstStyle/>
          <a:p>
            <a:fld id="{E4A895DE-A2D9-46A4-B2C3-419086917E39}" type="datetime1">
              <a:rPr lang="fr-FR">
                <a:solidFill>
                  <a:srgbClr val="808285"/>
                </a:solidFill>
              </a:rPr>
              <a:pPr/>
              <a:t>06/11/2020</a:t>
            </a:fld>
            <a:endParaRPr dirty="0">
              <a:solidFill>
                <a:srgbClr val="808285"/>
              </a:solidFill>
            </a:endParaRPr>
          </a:p>
        </p:txBody>
      </p:sp>
      <p:sp>
        <p:nvSpPr>
          <p:cNvPr id="5" name="Footer Placeholder 4"/>
          <p:cNvSpPr>
            <a:spLocks noGrp="1"/>
          </p:cNvSpPr>
          <p:nvPr>
            <p:ph type="ftr" sz="quarter" idx="11"/>
          </p:nvPr>
        </p:nvSpPr>
        <p:spPr/>
        <p:txBody>
          <a:bodyPr/>
          <a:lstStyle/>
          <a:p>
            <a:endParaRPr>
              <a:solidFill>
                <a:srgbClr val="808285"/>
              </a:solidFill>
            </a:endParaRPr>
          </a:p>
        </p:txBody>
      </p:sp>
      <p:sp>
        <p:nvSpPr>
          <p:cNvPr id="6" name="Slide Number Placeholder 5"/>
          <p:cNvSpPr>
            <a:spLocks noGrp="1"/>
          </p:cNvSpPr>
          <p:nvPr>
            <p:ph type="sldNum" sz="quarter" idx="12"/>
          </p:nvPr>
        </p:nvSpPr>
        <p:spPr/>
        <p:txBody>
          <a:bodyPr/>
          <a:lstStyle/>
          <a:p>
            <a:fld id="{CB425281-793C-44B6-9FB4-1EB1BF188BFD}" type="slidenum">
              <a:rPr lang="en-GB" smtClean="0">
                <a:solidFill>
                  <a:srgbClr val="808285"/>
                </a:solidFill>
              </a:rPr>
              <a:pPr/>
              <a:t>‹N°›</a:t>
            </a:fld>
            <a:endParaRPr lang="en-GB" dirty="0">
              <a:solidFill>
                <a:srgbClr val="808285"/>
              </a:solidFill>
            </a:endParaRPr>
          </a:p>
        </p:txBody>
      </p:sp>
      <p:pic>
        <p:nvPicPr>
          <p:cNvPr id="10" name="Preview"/>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8000" y="0"/>
            <a:ext cx="1943100" cy="1095202"/>
          </a:xfrm>
          <a:prstGeom prst="rect">
            <a:avLst/>
          </a:prstGeom>
        </p:spPr>
      </p:pic>
      <p:grpSp>
        <p:nvGrpSpPr>
          <p:cNvPr id="11" name="Group 10"/>
          <p:cNvGrpSpPr>
            <a:grpSpLocks/>
          </p:cNvGrpSpPr>
          <p:nvPr userDrawn="1"/>
        </p:nvGrpSpPr>
        <p:grpSpPr bwMode="auto">
          <a:xfrm>
            <a:off x="-2289877" y="3284538"/>
            <a:ext cx="2106612" cy="1354138"/>
            <a:chOff x="-2231300" y="2231625"/>
            <a:chExt cx="2106943" cy="1353870"/>
          </a:xfrm>
        </p:grpSpPr>
        <p:sp>
          <p:nvSpPr>
            <p:cNvPr id="12" name="TextBox 17"/>
            <p:cNvSpPr txBox="1">
              <a:spLocks noChangeArrowheads="1"/>
            </p:cNvSpPr>
            <p:nvPr userDrawn="1"/>
          </p:nvSpPr>
          <p:spPr bwMode="auto">
            <a:xfrm>
              <a:off x="-2231300" y="2231625"/>
              <a:ext cx="2105356" cy="12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a:defRPr/>
              </a:pPr>
              <a:r>
                <a:rPr lang="en-GB" altLang="da-DK" sz="1000" noProof="1">
                  <a:solidFill>
                    <a:srgbClr val="2C2A29"/>
                  </a:solidFill>
                  <a:latin typeface="Arial" panose="020B0604020202020204"/>
                  <a:cs typeface="Arial" charset="0"/>
                </a:rPr>
                <a:t>To add preformatted bullets,</a:t>
              </a:r>
            </a:p>
            <a:p>
              <a:pPr algn="r">
                <a:defRPr/>
              </a:pPr>
              <a:r>
                <a:rPr lang="en-GB" altLang="da-DK" sz="1000" noProof="1">
                  <a:solidFill>
                    <a:srgbClr val="2C2A29"/>
                  </a:solidFill>
                  <a:latin typeface="Arial" panose="020B0604020202020204"/>
                  <a:cs typeface="Arial" charset="0"/>
                </a:rPr>
                <a:t>click the </a:t>
              </a:r>
              <a:r>
                <a:rPr lang="en-GB" altLang="da-DK" sz="1000" b="1" noProof="1">
                  <a:solidFill>
                    <a:srgbClr val="2C2A29"/>
                  </a:solidFill>
                  <a:latin typeface="Arial" panose="020B0604020202020204"/>
                  <a:cs typeface="Arial" charset="0"/>
                </a:rPr>
                <a:t>Home</a:t>
              </a:r>
              <a:r>
                <a:rPr lang="en-GB" altLang="da-DK" sz="1000" noProof="1">
                  <a:solidFill>
                    <a:srgbClr val="2C2A29"/>
                  </a:solidFill>
                  <a:latin typeface="Arial" panose="020B0604020202020204"/>
                  <a:cs typeface="Arial" charset="0"/>
                </a:rPr>
                <a:t> tab and select</a:t>
              </a:r>
            </a:p>
            <a:p>
              <a:pPr algn="r">
                <a:defRPr/>
              </a:pPr>
              <a:r>
                <a:rPr lang="en-GB" altLang="da-DK" sz="1000" b="1" noProof="1">
                  <a:solidFill>
                    <a:srgbClr val="2C2A29"/>
                  </a:solidFill>
                  <a:latin typeface="Arial" panose="020B0604020202020204"/>
                  <a:cs typeface="Arial" charset="0"/>
                </a:rPr>
                <a:t>Increase Indent</a:t>
              </a:r>
            </a:p>
            <a:p>
              <a:pPr algn="r">
                <a:defRPr/>
              </a:pPr>
              <a:endParaRPr lang="en-GB" altLang="da-DK" sz="1000" noProof="1">
                <a:solidFill>
                  <a:srgbClr val="2C2A29"/>
                </a:solidFill>
                <a:latin typeface="Arial" panose="020B0604020202020204"/>
                <a:cs typeface="Arial" charset="0"/>
              </a:endParaRPr>
            </a:p>
            <a:p>
              <a:pPr algn="r">
                <a:defRPr/>
              </a:pPr>
              <a:endParaRPr lang="en-GB" altLang="da-DK" sz="1000" noProof="1">
                <a:solidFill>
                  <a:srgbClr val="2C2A29"/>
                </a:solidFill>
                <a:latin typeface="Arial" panose="020B0604020202020204"/>
                <a:cs typeface="Arial" charset="0"/>
              </a:endParaRPr>
            </a:p>
            <a:p>
              <a:pPr algn="r">
                <a:defRPr/>
              </a:pPr>
              <a:r>
                <a:rPr lang="en-GB" altLang="da-DK" sz="1000" noProof="1">
                  <a:solidFill>
                    <a:srgbClr val="2C2A29"/>
                  </a:solidFill>
                  <a:latin typeface="Arial" panose="020B0604020202020204"/>
                  <a:cs typeface="Arial" charset="0"/>
                </a:rPr>
                <a:t>Click </a:t>
              </a:r>
              <a:r>
                <a:rPr lang="en-GB" altLang="da-DK" sz="1000" b="1" noProof="1">
                  <a:solidFill>
                    <a:srgbClr val="2C2A29"/>
                  </a:solidFill>
                  <a:latin typeface="Arial" panose="020B0604020202020204"/>
                  <a:cs typeface="Arial" charset="0"/>
                </a:rPr>
                <a:t>Decrease Indent</a:t>
              </a:r>
            </a:p>
            <a:p>
              <a:pPr algn="r">
                <a:defRPr/>
              </a:pPr>
              <a:r>
                <a:rPr lang="en-GB" altLang="da-DK" sz="1000" noProof="1">
                  <a:solidFill>
                    <a:srgbClr val="2C2A29"/>
                  </a:solidFill>
                  <a:latin typeface="Arial" panose="020B0604020202020204"/>
                  <a:cs typeface="Arial" charset="0"/>
                </a:rPr>
                <a:t>to return to the previous list design</a:t>
              </a:r>
            </a:p>
            <a:p>
              <a:pPr algn="r">
                <a:defRPr/>
              </a:pPr>
              <a:r>
                <a:rPr lang="en-GB" altLang="da-DK" sz="1000" b="1" noProof="1">
                  <a:solidFill>
                    <a:srgbClr val="2C2A29"/>
                  </a:solidFill>
                  <a:latin typeface="Arial" panose="020B0604020202020204"/>
                  <a:cs typeface="Arial" charset="0"/>
                </a:rPr>
                <a:t> </a:t>
              </a:r>
            </a:p>
          </p:txBody>
        </p:sp>
        <p:grpSp>
          <p:nvGrpSpPr>
            <p:cNvPr id="14" name="Group 13"/>
            <p:cNvGrpSpPr>
              <a:grpSpLocks/>
            </p:cNvGrpSpPr>
            <p:nvPr userDrawn="1"/>
          </p:nvGrpSpPr>
          <p:grpSpPr bwMode="auto">
            <a:xfrm>
              <a:off x="-544672" y="2731719"/>
              <a:ext cx="419742" cy="242548"/>
              <a:chOff x="-832082" y="3286289"/>
              <a:chExt cx="358924" cy="219989"/>
            </a:xfrm>
          </p:grpSpPr>
          <p:pic>
            <p:nvPicPr>
              <p:cNvPr id="19" name="Picture 1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2082" y="3286289"/>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ounded Rectangle 19"/>
              <p:cNvSpPr/>
              <p:nvPr userDrawn="1"/>
            </p:nvSpPr>
            <p:spPr bwMode="auto">
              <a:xfrm>
                <a:off x="-653241" y="3287610"/>
                <a:ext cx="169711" cy="21593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nvGrpSpPr>
            <p:cNvPr id="15" name="Group 14"/>
            <p:cNvGrpSpPr>
              <a:grpSpLocks/>
            </p:cNvGrpSpPr>
            <p:nvPr userDrawn="1"/>
          </p:nvGrpSpPr>
          <p:grpSpPr bwMode="auto">
            <a:xfrm>
              <a:off x="-531551" y="3339969"/>
              <a:ext cx="407194" cy="245526"/>
              <a:chOff x="-474298" y="3592325"/>
              <a:chExt cx="348194" cy="222690"/>
            </a:xfrm>
          </p:grpSpPr>
          <p:pic>
            <p:nvPicPr>
              <p:cNvPr id="16" name="Picture 1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userDrawn="1"/>
            </p:nvSpPr>
            <p:spPr bwMode="auto">
              <a:xfrm>
                <a:off x="-297173" y="3594762"/>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18" name="Rounded Rectangle 17"/>
              <p:cNvSpPr/>
              <p:nvPr userDrawn="1"/>
            </p:nvSpPr>
            <p:spPr bwMode="auto">
              <a:xfrm>
                <a:off x="-465528" y="3597641"/>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pic>
        <p:nvPicPr>
          <p:cNvPr id="21" name="Billed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88000" y="1196752"/>
            <a:ext cx="1943100" cy="1095202"/>
          </a:xfrm>
          <a:prstGeom prst="rect">
            <a:avLst/>
          </a:prstGeom>
        </p:spPr>
      </p:pic>
    </p:spTree>
    <p:extLst>
      <p:ext uri="{BB962C8B-B14F-4D97-AF65-F5344CB8AC3E}">
        <p14:creationId xmlns:p14="http://schemas.microsoft.com/office/powerpoint/2010/main" val="4031618897"/>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small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Click to add section title</a:t>
            </a:r>
          </a:p>
        </p:txBody>
      </p:sp>
      <p:sp>
        <p:nvSpPr>
          <p:cNvPr id="9" name="Text Placeholder 2"/>
          <p:cNvSpPr>
            <a:spLocks noGrp="1"/>
          </p:cNvSpPr>
          <p:nvPr>
            <p:ph type="body" idx="1" hasCustomPrompt="1"/>
          </p:nvPr>
        </p:nvSpPr>
        <p:spPr>
          <a:xfrm>
            <a:off x="654050" y="1504951"/>
            <a:ext cx="7098133" cy="468000"/>
          </a:xfrm>
        </p:spPr>
        <p:txBody>
          <a:bodyPr>
            <a:normAutofit/>
          </a:bodyPr>
          <a:lstStyle>
            <a:lvl1pPr marL="0" indent="0">
              <a:buNone/>
              <a:defRPr sz="2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add slide message</a:t>
            </a:r>
          </a:p>
        </p:txBody>
      </p:sp>
      <p:sp>
        <p:nvSpPr>
          <p:cNvPr id="11" name="Text Placeholder 3"/>
          <p:cNvSpPr>
            <a:spLocks noGrp="1"/>
          </p:cNvSpPr>
          <p:nvPr>
            <p:ph type="body" sz="quarter" idx="14" hasCustomPrompt="1"/>
          </p:nvPr>
        </p:nvSpPr>
        <p:spPr>
          <a:xfrm>
            <a:off x="654050" y="1989212"/>
            <a:ext cx="7098135" cy="504000"/>
          </a:xfrm>
        </p:spPr>
        <p:txBody>
          <a:bodyPr>
            <a:normAutofit/>
          </a:bodyPr>
          <a:lstStyle>
            <a:lvl1pPr marL="0" indent="0">
              <a:buNone/>
              <a:defRPr sz="3200" cap="none" baseline="0">
                <a:solidFill>
                  <a:schemeClr val="accent1"/>
                </a:solidFill>
              </a:defRPr>
            </a:lvl1pPr>
          </a:lstStyle>
          <a:p>
            <a:pPr lvl="0"/>
            <a:r>
              <a:rPr lang="en-GB" dirty="0"/>
              <a:t>Highlighting key element / words in red</a:t>
            </a:r>
          </a:p>
        </p:txBody>
      </p:sp>
      <p:sp>
        <p:nvSpPr>
          <p:cNvPr id="10" name="Text Placeholder 4"/>
          <p:cNvSpPr>
            <a:spLocks noGrp="1"/>
          </p:cNvSpPr>
          <p:nvPr>
            <p:ph type="body" sz="quarter" idx="13" hasCustomPrompt="1"/>
          </p:nvPr>
        </p:nvSpPr>
        <p:spPr>
          <a:xfrm>
            <a:off x="1298575" y="3284538"/>
            <a:ext cx="6453610" cy="3071812"/>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Picture Placeholder 5"/>
          <p:cNvSpPr>
            <a:spLocks noGrp="1"/>
          </p:cNvSpPr>
          <p:nvPr>
            <p:ph type="pic" sz="quarter" idx="15" hasCustomPrompt="1"/>
          </p:nvPr>
        </p:nvSpPr>
        <p:spPr>
          <a:xfrm>
            <a:off x="8112224" y="971999"/>
            <a:ext cx="4084576" cy="5896800"/>
          </a:xfrm>
          <a:solidFill>
            <a:schemeClr val="tx1">
              <a:lumMod val="20000"/>
              <a:lumOff val="80000"/>
            </a:schemeClr>
          </a:solidFill>
        </p:spPr>
        <p:txBody>
          <a:bodyPr lIns="0" tIns="612000" rIns="0" anchor="ctr" anchorCtr="0">
            <a:normAutofit/>
          </a:bodyPr>
          <a:lstStyle>
            <a:lvl1pPr marL="0" indent="0" algn="ctr">
              <a:buNone/>
              <a:defRPr sz="1400" baseline="0">
                <a:solidFill>
                  <a:schemeClr val="tx1"/>
                </a:solidFill>
              </a:defRPr>
            </a:lvl1pPr>
          </a:lstStyle>
          <a:p>
            <a:r>
              <a:rPr lang="en-GB" noProof="0" dirty="0"/>
              <a:t>Click on icon to insert picture</a:t>
            </a:r>
          </a:p>
        </p:txBody>
      </p:sp>
      <p:sp>
        <p:nvSpPr>
          <p:cNvPr id="5" name="Date Placeholder 4"/>
          <p:cNvSpPr>
            <a:spLocks noGrp="1"/>
          </p:cNvSpPr>
          <p:nvPr>
            <p:ph type="dt" sz="half" idx="10"/>
          </p:nvPr>
        </p:nvSpPr>
        <p:spPr/>
        <p:txBody>
          <a:bodyPr/>
          <a:lstStyle/>
          <a:p>
            <a:fld id="{59F30495-015D-4DFE-AFC6-CC066761195C}" type="datetime1">
              <a:rPr lang="fr-FR">
                <a:solidFill>
                  <a:srgbClr val="808285"/>
                </a:solidFill>
              </a:rPr>
              <a:pPr/>
              <a:t>06/11/2020</a:t>
            </a:fld>
            <a:endParaRPr dirty="0">
              <a:solidFill>
                <a:srgbClr val="808285"/>
              </a:solidFill>
            </a:endParaRPr>
          </a:p>
        </p:txBody>
      </p:sp>
      <p:sp>
        <p:nvSpPr>
          <p:cNvPr id="6" name="Footer Placeholder 5"/>
          <p:cNvSpPr>
            <a:spLocks noGrp="1"/>
          </p:cNvSpPr>
          <p:nvPr>
            <p:ph type="ftr" sz="quarter" idx="11"/>
          </p:nvPr>
        </p:nvSpPr>
        <p:spPr/>
        <p:txBody>
          <a:bodyPr/>
          <a:lstStyle/>
          <a:p>
            <a:endParaRPr>
              <a:solidFill>
                <a:srgbClr val="808285"/>
              </a:solidFill>
            </a:endParaRPr>
          </a:p>
        </p:txBody>
      </p:sp>
      <p:sp>
        <p:nvSpPr>
          <p:cNvPr id="7" name="Slide Number Placeholder 6"/>
          <p:cNvSpPr>
            <a:spLocks noGrp="1"/>
          </p:cNvSpPr>
          <p:nvPr>
            <p:ph type="sldNum" sz="quarter" idx="12"/>
          </p:nvPr>
        </p:nvSpPr>
        <p:spPr/>
        <p:txBody>
          <a:bodyPr/>
          <a:lstStyle/>
          <a:p>
            <a:fld id="{CB425281-793C-44B6-9FB4-1EB1BF188BFD}" type="slidenum">
              <a:rPr lang="en-GB" smtClean="0">
                <a:solidFill>
                  <a:srgbClr val="808285"/>
                </a:solidFill>
              </a:rPr>
              <a:pPr/>
              <a:t>‹N°›</a:t>
            </a:fld>
            <a:endParaRPr lang="en-GB" dirty="0">
              <a:solidFill>
                <a:srgbClr val="808285"/>
              </a:solidFill>
            </a:endParaRPr>
          </a:p>
        </p:txBody>
      </p:sp>
      <p:grpSp>
        <p:nvGrpSpPr>
          <p:cNvPr id="13" name="Group 12"/>
          <p:cNvGrpSpPr>
            <a:grpSpLocks/>
          </p:cNvGrpSpPr>
          <p:nvPr userDrawn="1"/>
        </p:nvGrpSpPr>
        <p:grpSpPr bwMode="auto">
          <a:xfrm>
            <a:off x="-2289877" y="3284538"/>
            <a:ext cx="2106612" cy="1354138"/>
            <a:chOff x="-2231300" y="2231625"/>
            <a:chExt cx="2106943" cy="1353870"/>
          </a:xfrm>
        </p:grpSpPr>
        <p:sp>
          <p:nvSpPr>
            <p:cNvPr id="14" name="TextBox 17"/>
            <p:cNvSpPr txBox="1">
              <a:spLocks noChangeArrowheads="1"/>
            </p:cNvSpPr>
            <p:nvPr userDrawn="1"/>
          </p:nvSpPr>
          <p:spPr bwMode="auto">
            <a:xfrm>
              <a:off x="-2231300" y="2231625"/>
              <a:ext cx="2105356" cy="12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a:defRPr/>
              </a:pPr>
              <a:r>
                <a:rPr lang="en-GB" altLang="da-DK" sz="1000" noProof="1">
                  <a:solidFill>
                    <a:srgbClr val="2C2A29"/>
                  </a:solidFill>
                  <a:latin typeface="Arial" panose="020B0604020202020204"/>
                  <a:cs typeface="Arial" charset="0"/>
                </a:rPr>
                <a:t>To add preformatted bullets,</a:t>
              </a:r>
            </a:p>
            <a:p>
              <a:pPr algn="r">
                <a:defRPr/>
              </a:pPr>
              <a:r>
                <a:rPr lang="en-GB" altLang="da-DK" sz="1000" noProof="1">
                  <a:solidFill>
                    <a:srgbClr val="2C2A29"/>
                  </a:solidFill>
                  <a:latin typeface="Arial" panose="020B0604020202020204"/>
                  <a:cs typeface="Arial" charset="0"/>
                </a:rPr>
                <a:t>click the </a:t>
              </a:r>
              <a:r>
                <a:rPr lang="en-GB" altLang="da-DK" sz="1000" b="1" noProof="1">
                  <a:solidFill>
                    <a:srgbClr val="2C2A29"/>
                  </a:solidFill>
                  <a:latin typeface="Arial" panose="020B0604020202020204"/>
                  <a:cs typeface="Arial" charset="0"/>
                </a:rPr>
                <a:t>Home</a:t>
              </a:r>
              <a:r>
                <a:rPr lang="en-GB" altLang="da-DK" sz="1000" noProof="1">
                  <a:solidFill>
                    <a:srgbClr val="2C2A29"/>
                  </a:solidFill>
                  <a:latin typeface="Arial" panose="020B0604020202020204"/>
                  <a:cs typeface="Arial" charset="0"/>
                </a:rPr>
                <a:t> tab and select</a:t>
              </a:r>
            </a:p>
            <a:p>
              <a:pPr algn="r">
                <a:defRPr/>
              </a:pPr>
              <a:r>
                <a:rPr lang="en-GB" altLang="da-DK" sz="1000" b="1" noProof="1">
                  <a:solidFill>
                    <a:srgbClr val="2C2A29"/>
                  </a:solidFill>
                  <a:latin typeface="Arial" panose="020B0604020202020204"/>
                  <a:cs typeface="Arial" charset="0"/>
                </a:rPr>
                <a:t>Increase Indent</a:t>
              </a:r>
            </a:p>
            <a:p>
              <a:pPr algn="r">
                <a:defRPr/>
              </a:pPr>
              <a:endParaRPr lang="en-GB" altLang="da-DK" sz="1000" noProof="1">
                <a:solidFill>
                  <a:srgbClr val="2C2A29"/>
                </a:solidFill>
                <a:latin typeface="Arial" panose="020B0604020202020204"/>
                <a:cs typeface="Arial" charset="0"/>
              </a:endParaRPr>
            </a:p>
            <a:p>
              <a:pPr algn="r">
                <a:defRPr/>
              </a:pPr>
              <a:endParaRPr lang="en-GB" altLang="da-DK" sz="1000" noProof="1">
                <a:solidFill>
                  <a:srgbClr val="2C2A29"/>
                </a:solidFill>
                <a:latin typeface="Arial" panose="020B0604020202020204"/>
                <a:cs typeface="Arial" charset="0"/>
              </a:endParaRPr>
            </a:p>
            <a:p>
              <a:pPr algn="r">
                <a:defRPr/>
              </a:pPr>
              <a:r>
                <a:rPr lang="en-GB" altLang="da-DK" sz="1000" noProof="1">
                  <a:solidFill>
                    <a:srgbClr val="2C2A29"/>
                  </a:solidFill>
                  <a:latin typeface="Arial" panose="020B0604020202020204"/>
                  <a:cs typeface="Arial" charset="0"/>
                </a:rPr>
                <a:t>Click </a:t>
              </a:r>
              <a:r>
                <a:rPr lang="en-GB" altLang="da-DK" sz="1000" b="1" noProof="1">
                  <a:solidFill>
                    <a:srgbClr val="2C2A29"/>
                  </a:solidFill>
                  <a:latin typeface="Arial" panose="020B0604020202020204"/>
                  <a:cs typeface="Arial" charset="0"/>
                </a:rPr>
                <a:t>Decrease Indent</a:t>
              </a:r>
            </a:p>
            <a:p>
              <a:pPr algn="r">
                <a:defRPr/>
              </a:pPr>
              <a:r>
                <a:rPr lang="en-GB" altLang="da-DK" sz="1000" noProof="1">
                  <a:solidFill>
                    <a:srgbClr val="2C2A29"/>
                  </a:solidFill>
                  <a:latin typeface="Arial" panose="020B0604020202020204"/>
                  <a:cs typeface="Arial" charset="0"/>
                </a:rPr>
                <a:t>to return to the previous list design</a:t>
              </a:r>
            </a:p>
            <a:p>
              <a:pPr algn="r">
                <a:defRPr/>
              </a:pPr>
              <a:r>
                <a:rPr lang="en-GB" altLang="da-DK" sz="1000" b="1" noProof="1">
                  <a:solidFill>
                    <a:srgbClr val="2C2A29"/>
                  </a:solidFill>
                  <a:latin typeface="Arial" panose="020B0604020202020204"/>
                  <a:cs typeface="Arial" charset="0"/>
                </a:rPr>
                <a:t> </a:t>
              </a:r>
            </a:p>
          </p:txBody>
        </p:sp>
        <p:grpSp>
          <p:nvGrpSpPr>
            <p:cNvPr id="15" name="Group 14"/>
            <p:cNvGrpSpPr>
              <a:grpSpLocks/>
            </p:cNvGrpSpPr>
            <p:nvPr userDrawn="1"/>
          </p:nvGrpSpPr>
          <p:grpSpPr bwMode="auto">
            <a:xfrm>
              <a:off x="-544672" y="2731719"/>
              <a:ext cx="419742" cy="242548"/>
              <a:chOff x="-832082" y="3286289"/>
              <a:chExt cx="358924" cy="219989"/>
            </a:xfrm>
          </p:grpSpPr>
          <p:pic>
            <p:nvPicPr>
              <p:cNvPr id="20"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2082" y="3286289"/>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ounded Rectangle 20"/>
              <p:cNvSpPr/>
              <p:nvPr userDrawn="1"/>
            </p:nvSpPr>
            <p:spPr bwMode="auto">
              <a:xfrm>
                <a:off x="-653241" y="3287610"/>
                <a:ext cx="169711" cy="21593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nvGrpSpPr>
            <p:cNvPr id="16" name="Group 15"/>
            <p:cNvGrpSpPr>
              <a:grpSpLocks/>
            </p:cNvGrpSpPr>
            <p:nvPr userDrawn="1"/>
          </p:nvGrpSpPr>
          <p:grpSpPr bwMode="auto">
            <a:xfrm>
              <a:off x="-531551" y="3339969"/>
              <a:ext cx="407194" cy="245526"/>
              <a:chOff x="-474298" y="3592325"/>
              <a:chExt cx="348194" cy="222690"/>
            </a:xfrm>
          </p:grpSpPr>
          <p:pic>
            <p:nvPicPr>
              <p:cNvPr id="17" name="Picture 1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userDrawn="1"/>
            </p:nvSpPr>
            <p:spPr bwMode="auto">
              <a:xfrm>
                <a:off x="-297173" y="3594762"/>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19" name="Rounded Rectangle 18"/>
              <p:cNvSpPr/>
              <p:nvPr userDrawn="1"/>
            </p:nvSpPr>
            <p:spPr bwMode="auto">
              <a:xfrm>
                <a:off x="-465528" y="3597641"/>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26" name="Group 28"/>
          <p:cNvGrpSpPr/>
          <p:nvPr userDrawn="1"/>
        </p:nvGrpSpPr>
        <p:grpSpPr>
          <a:xfrm>
            <a:off x="12360696" y="2322792"/>
            <a:ext cx="1871662" cy="2769989"/>
            <a:chOff x="-2008947" y="2420888"/>
            <a:chExt cx="1871662" cy="2769989"/>
          </a:xfrm>
        </p:grpSpPr>
        <p:grpSp>
          <p:nvGrpSpPr>
            <p:cNvPr id="27" name="Gruppe 1"/>
            <p:cNvGrpSpPr/>
            <p:nvPr userDrawn="1"/>
          </p:nvGrpSpPr>
          <p:grpSpPr>
            <a:xfrm>
              <a:off x="-2008947" y="2420888"/>
              <a:ext cx="1871662" cy="2769989"/>
              <a:chOff x="9231313" y="2327275"/>
              <a:chExt cx="1871662" cy="2769989"/>
            </a:xfrm>
          </p:grpSpPr>
          <p:sp>
            <p:nvSpPr>
              <p:cNvPr id="36" name="TextBox 31"/>
              <p:cNvSpPr txBox="1">
                <a:spLocks noChangeArrowheads="1"/>
              </p:cNvSpPr>
              <p:nvPr userDrawn="1"/>
            </p:nvSpPr>
            <p:spPr bwMode="auto">
              <a:xfrm>
                <a:off x="9231313" y="2327275"/>
                <a:ext cx="1871662"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GB" sz="1000" b="1" dirty="0">
                    <a:solidFill>
                      <a:srgbClr val="2C2A29"/>
                    </a:solidFill>
                    <a:cs typeface="Arial" pitchFamily="34" charset="0"/>
                  </a:rPr>
                  <a:t>Insert Picture</a:t>
                </a:r>
              </a:p>
              <a:p>
                <a:r>
                  <a:rPr lang="en-GB" sz="1000" b="1" dirty="0">
                    <a:solidFill>
                      <a:srgbClr val="2C2A29"/>
                    </a:solidFill>
                    <a:cs typeface="Arial" pitchFamily="34" charset="0"/>
                  </a:rPr>
                  <a:t>1.</a:t>
                </a:r>
                <a:r>
                  <a:rPr lang="en-GB" sz="1000" dirty="0">
                    <a:solidFill>
                      <a:srgbClr val="2C2A29"/>
                    </a:solidFill>
                    <a:cs typeface="Arial" pitchFamily="34" charset="0"/>
                  </a:rPr>
                  <a:t> Click thumbnail image icon in the middle of the placeholder </a:t>
                </a:r>
              </a:p>
              <a:p>
                <a:r>
                  <a:rPr lang="en-GB" sz="1000" b="1" dirty="0">
                    <a:solidFill>
                      <a:srgbClr val="2C2A29"/>
                    </a:solidFill>
                    <a:cs typeface="Arial" pitchFamily="34" charset="0"/>
                  </a:rPr>
                  <a:t>2. </a:t>
                </a:r>
                <a:r>
                  <a:rPr lang="en-GB" sz="1000" dirty="0">
                    <a:solidFill>
                      <a:srgbClr val="2C2A29"/>
                    </a:solidFill>
                    <a:cs typeface="Arial" pitchFamily="34" charset="0"/>
                  </a:rPr>
                  <a:t>add the desired picture</a:t>
                </a:r>
              </a:p>
              <a:p>
                <a:r>
                  <a:rPr lang="en-GB" sz="1000" b="1" dirty="0">
                    <a:solidFill>
                      <a:srgbClr val="2C2A29"/>
                    </a:solidFill>
                    <a:cs typeface="Arial" pitchFamily="34" charset="0"/>
                  </a:rPr>
                  <a:t>3. </a:t>
                </a:r>
                <a:r>
                  <a:rPr lang="en-GB" sz="1000" dirty="0">
                    <a:solidFill>
                      <a:srgbClr val="2C2A29"/>
                    </a:solidFill>
                    <a:cs typeface="Arial" pitchFamily="34" charset="0"/>
                  </a:rPr>
                  <a:t>Click </a:t>
                </a:r>
                <a:r>
                  <a:rPr lang="en-GB" sz="1000" b="1" dirty="0">
                    <a:solidFill>
                      <a:srgbClr val="2C2A29"/>
                    </a:solidFill>
                    <a:cs typeface="Arial" pitchFamily="34" charset="0"/>
                  </a:rPr>
                  <a:t>Crop</a:t>
                </a:r>
                <a:r>
                  <a:rPr lang="en-GB" sz="1000" dirty="0">
                    <a:solidFill>
                      <a:srgbClr val="2C2A29"/>
                    </a:solidFill>
                    <a:cs typeface="Arial" pitchFamily="34" charset="0"/>
                  </a:rPr>
                  <a:t> to change </a:t>
                </a:r>
              </a:p>
              <a:p>
                <a:r>
                  <a:rPr lang="en-GB" sz="1000" dirty="0">
                    <a:solidFill>
                      <a:srgbClr val="2C2A29"/>
                    </a:solidFill>
                    <a:cs typeface="Arial" pitchFamily="34" charset="0"/>
                  </a:rPr>
                  <a:t>focus of the image / size</a:t>
                </a:r>
              </a:p>
              <a:p>
                <a:r>
                  <a:rPr lang="en-GB" sz="1000" dirty="0">
                    <a:solidFill>
                      <a:srgbClr val="2C2A29"/>
                    </a:solidFill>
                    <a:cs typeface="Arial" pitchFamily="34" charset="0"/>
                  </a:rPr>
                  <a:t> </a:t>
                </a:r>
              </a:p>
              <a:p>
                <a:endParaRPr lang="en-GB" sz="1000" dirty="0">
                  <a:solidFill>
                    <a:srgbClr val="2C2A29"/>
                  </a:solidFill>
                  <a:cs typeface="Arial" pitchFamily="34" charset="0"/>
                </a:endParaRPr>
              </a:p>
              <a:p>
                <a:endParaRPr lang="en-GB" sz="1000" dirty="0">
                  <a:solidFill>
                    <a:srgbClr val="2C2A29"/>
                  </a:solidFill>
                  <a:cs typeface="Arial" pitchFamily="34" charset="0"/>
                </a:endParaRPr>
              </a:p>
              <a:p>
                <a:r>
                  <a:rPr lang="en-GB" sz="1000" b="1" dirty="0">
                    <a:solidFill>
                      <a:srgbClr val="2C2A29"/>
                    </a:solidFill>
                    <a:cs typeface="Arial" pitchFamily="34" charset="0"/>
                  </a:rPr>
                  <a:t>4. </a:t>
                </a:r>
                <a:r>
                  <a:rPr lang="en-GB" sz="1000" dirty="0">
                    <a:solidFill>
                      <a:srgbClr val="2C2A29"/>
                    </a:solidFill>
                    <a:cs typeface="Arial" pitchFamily="34" charset="0"/>
                  </a:rPr>
                  <a:t>If you want to scale the image hold the </a:t>
                </a:r>
                <a:r>
                  <a:rPr lang="en-GB" sz="1000" b="1" dirty="0">
                    <a:solidFill>
                      <a:srgbClr val="2C2A29"/>
                    </a:solidFill>
                    <a:cs typeface="Arial" pitchFamily="34" charset="0"/>
                  </a:rPr>
                  <a:t>SHIFT</a:t>
                </a:r>
                <a:r>
                  <a:rPr lang="en-GB" sz="1000" dirty="0">
                    <a:solidFill>
                      <a:srgbClr val="2C2A29"/>
                    </a:solidFill>
                    <a:cs typeface="Arial" pitchFamily="34" charset="0"/>
                  </a:rPr>
                  <a:t> button down while dragging the corners of the image</a:t>
                </a:r>
              </a:p>
              <a:p>
                <a:endParaRPr lang="en-GB" sz="1000" dirty="0">
                  <a:solidFill>
                    <a:srgbClr val="2C2A29"/>
                  </a:solidFill>
                  <a:cs typeface="Arial" pitchFamily="34" charset="0"/>
                </a:endParaRPr>
              </a:p>
              <a:p>
                <a:endParaRPr lang="en-GB" sz="1000" dirty="0">
                  <a:solidFill>
                    <a:srgbClr val="2C2A29"/>
                  </a:solidFill>
                  <a:cs typeface="Arial" pitchFamily="34" charset="0"/>
                </a:endParaRPr>
              </a:p>
              <a:p>
                <a:endParaRPr lang="en-GB" sz="1000" dirty="0">
                  <a:solidFill>
                    <a:srgbClr val="2C2A29"/>
                  </a:solidFill>
                  <a:cs typeface="Arial" pitchFamily="34" charset="0"/>
                </a:endParaRPr>
              </a:p>
              <a:p>
                <a:pPr>
                  <a:defRPr/>
                </a:pPr>
                <a:r>
                  <a:rPr lang="en-GB" sz="1000" b="1" dirty="0">
                    <a:solidFill>
                      <a:srgbClr val="2C2A29"/>
                    </a:solidFill>
                    <a:cs typeface="Arial" pitchFamily="34" charset="0"/>
                  </a:rPr>
                  <a:t>5. </a:t>
                </a:r>
                <a:r>
                  <a:rPr lang="en-GB" sz="1000" dirty="0">
                    <a:solidFill>
                      <a:srgbClr val="2C2A29"/>
                    </a:solidFill>
                    <a:cs typeface="Arial" pitchFamily="34" charset="0"/>
                  </a:rPr>
                  <a:t>Right-click on the picture and select </a:t>
                </a:r>
                <a:r>
                  <a:rPr lang="en-GB" sz="1000" b="1" dirty="0">
                    <a:solidFill>
                      <a:srgbClr val="2C2A29"/>
                    </a:solidFill>
                    <a:cs typeface="Arial" pitchFamily="34" charset="0"/>
                  </a:rPr>
                  <a:t>Send to back</a:t>
                </a:r>
              </a:p>
            </p:txBody>
          </p:sp>
          <p:grpSp>
            <p:nvGrpSpPr>
              <p:cNvPr id="37" name="Gruppe 1"/>
              <p:cNvGrpSpPr>
                <a:grpSpLocks/>
              </p:cNvGrpSpPr>
              <p:nvPr userDrawn="1"/>
            </p:nvGrpSpPr>
            <p:grpSpPr bwMode="auto">
              <a:xfrm>
                <a:off x="9254797" y="4356775"/>
                <a:ext cx="331787" cy="342899"/>
                <a:chOff x="8337348" y="5840143"/>
                <a:chExt cx="331631" cy="343551"/>
              </a:xfrm>
            </p:grpSpPr>
            <p:pic>
              <p:nvPicPr>
                <p:cNvPr id="38" name="Picture 3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50876" y="58401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Rounded Rectangle 34"/>
                <p:cNvSpPr/>
                <p:nvPr userDrawn="1"/>
              </p:nvSpPr>
              <p:spPr>
                <a:xfrm>
                  <a:off x="8337348" y="5840145"/>
                  <a:ext cx="209451" cy="17177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000" dirty="0">
                    <a:solidFill>
                      <a:prstClr val="white"/>
                    </a:solidFill>
                  </a:endParaRPr>
                </a:p>
              </p:txBody>
            </p:sp>
          </p:grpSp>
        </p:grpSp>
        <p:pic>
          <p:nvPicPr>
            <p:cNvPr id="28" name="Picture 30"/>
            <p:cNvPicPr>
              <a:picLocks noChangeAspect="1"/>
            </p:cNvPicPr>
            <p:nvPr userDrawn="1"/>
          </p:nvPicPr>
          <p:blipFill>
            <a:blip r:embed="rId5"/>
            <a:stretch>
              <a:fillRect/>
            </a:stretch>
          </p:blipFill>
          <p:spPr>
            <a:xfrm>
              <a:off x="-2002556" y="3367604"/>
              <a:ext cx="399069" cy="369138"/>
            </a:xfrm>
            <a:prstGeom prst="rect">
              <a:avLst/>
            </a:prstGeom>
          </p:spPr>
        </p:pic>
      </p:grpSp>
    </p:spTree>
    <p:extLst>
      <p:ext uri="{BB962C8B-B14F-4D97-AF65-F5344CB8AC3E}">
        <p14:creationId xmlns:p14="http://schemas.microsoft.com/office/powerpoint/2010/main" val="516116006"/>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medium picture">
    <p:spTree>
      <p:nvGrpSpPr>
        <p:cNvPr id="1" name=""/>
        <p:cNvGrpSpPr/>
        <p:nvPr/>
      </p:nvGrpSpPr>
      <p:grpSpPr>
        <a:xfrm>
          <a:off x="0" y="0"/>
          <a:ext cx="0" cy="0"/>
          <a:chOff x="0" y="0"/>
          <a:chExt cx="0" cy="0"/>
        </a:xfrm>
      </p:grpSpPr>
      <p:pic>
        <p:nvPicPr>
          <p:cNvPr id="3" name="Picture 2"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89822" cy="6859545"/>
          </a:xfrm>
          <a:prstGeom prst="rect">
            <a:avLst/>
          </a:prstGeom>
        </p:spPr>
      </p:pic>
      <p:sp>
        <p:nvSpPr>
          <p:cNvPr id="2" name="Title 1"/>
          <p:cNvSpPr>
            <a:spLocks noGrp="1"/>
          </p:cNvSpPr>
          <p:nvPr>
            <p:ph type="title" hasCustomPrompt="1"/>
          </p:nvPr>
        </p:nvSpPr>
        <p:spPr/>
        <p:txBody>
          <a:bodyPr/>
          <a:lstStyle>
            <a:lvl1pPr>
              <a:defRPr/>
            </a:lvl1pPr>
          </a:lstStyle>
          <a:p>
            <a:r>
              <a:rPr lang="en-GB" dirty="0"/>
              <a:t>Click to add section title</a:t>
            </a:r>
          </a:p>
        </p:txBody>
      </p:sp>
      <p:sp>
        <p:nvSpPr>
          <p:cNvPr id="9" name="Text Placeholder 2"/>
          <p:cNvSpPr>
            <a:spLocks noGrp="1"/>
          </p:cNvSpPr>
          <p:nvPr>
            <p:ph type="body" idx="1" hasCustomPrompt="1"/>
          </p:nvPr>
        </p:nvSpPr>
        <p:spPr>
          <a:xfrm>
            <a:off x="654051" y="1504951"/>
            <a:ext cx="5080818" cy="468000"/>
          </a:xfrm>
        </p:spPr>
        <p:txBody>
          <a:bodyPr>
            <a:normAutofit/>
          </a:bodyPr>
          <a:lstStyle>
            <a:lvl1pPr marL="0" indent="0">
              <a:buNone/>
              <a:defRPr sz="2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add slide message</a:t>
            </a:r>
          </a:p>
        </p:txBody>
      </p:sp>
      <p:sp>
        <p:nvSpPr>
          <p:cNvPr id="11" name="Text Placeholder 3"/>
          <p:cNvSpPr>
            <a:spLocks noGrp="1"/>
          </p:cNvSpPr>
          <p:nvPr>
            <p:ph type="body" sz="quarter" idx="14" hasCustomPrompt="1"/>
          </p:nvPr>
        </p:nvSpPr>
        <p:spPr>
          <a:xfrm>
            <a:off x="654051" y="1989212"/>
            <a:ext cx="5080820" cy="504000"/>
          </a:xfrm>
        </p:spPr>
        <p:txBody>
          <a:bodyPr>
            <a:normAutofit/>
          </a:bodyPr>
          <a:lstStyle>
            <a:lvl1pPr marL="0" indent="0">
              <a:buNone/>
              <a:defRPr sz="3200" cap="none" baseline="0">
                <a:solidFill>
                  <a:schemeClr val="accent1"/>
                </a:solidFill>
              </a:defRPr>
            </a:lvl1pPr>
          </a:lstStyle>
          <a:p>
            <a:pPr lvl="0"/>
            <a:r>
              <a:rPr lang="en-GB" dirty="0"/>
              <a:t>Highlighting key element / words in red</a:t>
            </a:r>
          </a:p>
        </p:txBody>
      </p:sp>
      <p:sp>
        <p:nvSpPr>
          <p:cNvPr id="10" name="Text Placeholder 4"/>
          <p:cNvSpPr>
            <a:spLocks noGrp="1"/>
          </p:cNvSpPr>
          <p:nvPr>
            <p:ph type="body" sz="quarter" idx="13" hasCustomPrompt="1"/>
          </p:nvPr>
        </p:nvSpPr>
        <p:spPr>
          <a:xfrm>
            <a:off x="1298575" y="3284538"/>
            <a:ext cx="4443274" cy="3071812"/>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Picture Placeholder 5"/>
          <p:cNvSpPr>
            <a:spLocks noGrp="1"/>
          </p:cNvSpPr>
          <p:nvPr>
            <p:ph type="pic" sz="quarter" idx="15" hasCustomPrompt="1"/>
          </p:nvPr>
        </p:nvSpPr>
        <p:spPr>
          <a:xfrm>
            <a:off x="6167438" y="971999"/>
            <a:ext cx="6029362" cy="5896800"/>
          </a:xfrm>
          <a:solidFill>
            <a:schemeClr val="tx1">
              <a:lumMod val="20000"/>
              <a:lumOff val="80000"/>
            </a:schemeClr>
          </a:solidFill>
        </p:spPr>
        <p:txBody>
          <a:bodyPr lIns="0" tIns="612000" rIns="0" anchor="ctr" anchorCtr="0">
            <a:normAutofit/>
          </a:bodyPr>
          <a:lstStyle>
            <a:lvl1pPr marL="0" indent="0" algn="ctr">
              <a:buFontTx/>
              <a:buNone/>
              <a:defRPr sz="1400" baseline="0">
                <a:solidFill>
                  <a:schemeClr val="tx1"/>
                </a:solidFill>
              </a:defRPr>
            </a:lvl1pPr>
          </a:lstStyle>
          <a:p>
            <a:r>
              <a:rPr lang="en-GB" noProof="0" dirty="0"/>
              <a:t>Click on icon to insert picture</a:t>
            </a:r>
          </a:p>
        </p:txBody>
      </p:sp>
      <p:sp>
        <p:nvSpPr>
          <p:cNvPr id="5" name="Date Placeholder 4"/>
          <p:cNvSpPr>
            <a:spLocks noGrp="1"/>
          </p:cNvSpPr>
          <p:nvPr>
            <p:ph type="dt" sz="half" idx="10"/>
          </p:nvPr>
        </p:nvSpPr>
        <p:spPr/>
        <p:txBody>
          <a:bodyPr/>
          <a:lstStyle/>
          <a:p>
            <a:fld id="{14D71F40-BF41-4E30-BF4C-DBCF44B4E092}" type="datetime1">
              <a:rPr lang="fr-FR">
                <a:solidFill>
                  <a:srgbClr val="808285"/>
                </a:solidFill>
              </a:rPr>
              <a:pPr/>
              <a:t>06/11/2020</a:t>
            </a:fld>
            <a:endParaRPr dirty="0">
              <a:solidFill>
                <a:srgbClr val="808285"/>
              </a:solidFill>
            </a:endParaRPr>
          </a:p>
        </p:txBody>
      </p:sp>
      <p:sp>
        <p:nvSpPr>
          <p:cNvPr id="6" name="Footer Placeholder 5"/>
          <p:cNvSpPr>
            <a:spLocks noGrp="1"/>
          </p:cNvSpPr>
          <p:nvPr>
            <p:ph type="ftr" sz="quarter" idx="11"/>
          </p:nvPr>
        </p:nvSpPr>
        <p:spPr/>
        <p:txBody>
          <a:bodyPr/>
          <a:lstStyle/>
          <a:p>
            <a:endParaRPr>
              <a:solidFill>
                <a:srgbClr val="808285"/>
              </a:solidFill>
            </a:endParaRPr>
          </a:p>
        </p:txBody>
      </p:sp>
      <p:sp>
        <p:nvSpPr>
          <p:cNvPr id="7" name="Slide Number Placeholder 6"/>
          <p:cNvSpPr>
            <a:spLocks noGrp="1"/>
          </p:cNvSpPr>
          <p:nvPr>
            <p:ph type="sldNum" sz="quarter" idx="12"/>
          </p:nvPr>
        </p:nvSpPr>
        <p:spPr/>
        <p:txBody>
          <a:bodyPr/>
          <a:lstStyle/>
          <a:p>
            <a:fld id="{CB425281-793C-44B6-9FB4-1EB1BF188BFD}" type="slidenum">
              <a:rPr lang="en-GB" smtClean="0">
                <a:solidFill>
                  <a:srgbClr val="808285"/>
                </a:solidFill>
              </a:rPr>
              <a:pPr/>
              <a:t>‹N°›</a:t>
            </a:fld>
            <a:endParaRPr lang="en-GB" dirty="0">
              <a:solidFill>
                <a:srgbClr val="808285"/>
              </a:solidFill>
            </a:endParaRPr>
          </a:p>
        </p:txBody>
      </p:sp>
      <p:grpSp>
        <p:nvGrpSpPr>
          <p:cNvPr id="13" name="Group 12"/>
          <p:cNvGrpSpPr>
            <a:grpSpLocks/>
          </p:cNvGrpSpPr>
          <p:nvPr userDrawn="1"/>
        </p:nvGrpSpPr>
        <p:grpSpPr bwMode="auto">
          <a:xfrm>
            <a:off x="-2289877" y="3284538"/>
            <a:ext cx="2106612" cy="1354138"/>
            <a:chOff x="-2231300" y="2231625"/>
            <a:chExt cx="2106943" cy="1353870"/>
          </a:xfrm>
        </p:grpSpPr>
        <p:sp>
          <p:nvSpPr>
            <p:cNvPr id="14" name="TextBox 17"/>
            <p:cNvSpPr txBox="1">
              <a:spLocks noChangeArrowheads="1"/>
            </p:cNvSpPr>
            <p:nvPr userDrawn="1"/>
          </p:nvSpPr>
          <p:spPr bwMode="auto">
            <a:xfrm>
              <a:off x="-2231300" y="2231625"/>
              <a:ext cx="2105356" cy="12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a:defRPr/>
              </a:pPr>
              <a:r>
                <a:rPr lang="en-GB" altLang="da-DK" sz="1000" noProof="1">
                  <a:solidFill>
                    <a:srgbClr val="2C2A29"/>
                  </a:solidFill>
                  <a:latin typeface="Arial" panose="020B0604020202020204"/>
                  <a:cs typeface="Arial" charset="0"/>
                </a:rPr>
                <a:t>To add preformatted bullets,</a:t>
              </a:r>
            </a:p>
            <a:p>
              <a:pPr algn="r">
                <a:defRPr/>
              </a:pPr>
              <a:r>
                <a:rPr lang="en-GB" altLang="da-DK" sz="1000" noProof="1">
                  <a:solidFill>
                    <a:srgbClr val="2C2A29"/>
                  </a:solidFill>
                  <a:latin typeface="Arial" panose="020B0604020202020204"/>
                  <a:cs typeface="Arial" charset="0"/>
                </a:rPr>
                <a:t>click the </a:t>
              </a:r>
              <a:r>
                <a:rPr lang="en-GB" altLang="da-DK" sz="1000" b="1" noProof="1">
                  <a:solidFill>
                    <a:srgbClr val="2C2A29"/>
                  </a:solidFill>
                  <a:latin typeface="Arial" panose="020B0604020202020204"/>
                  <a:cs typeface="Arial" charset="0"/>
                </a:rPr>
                <a:t>Home</a:t>
              </a:r>
              <a:r>
                <a:rPr lang="en-GB" altLang="da-DK" sz="1000" noProof="1">
                  <a:solidFill>
                    <a:srgbClr val="2C2A29"/>
                  </a:solidFill>
                  <a:latin typeface="Arial" panose="020B0604020202020204"/>
                  <a:cs typeface="Arial" charset="0"/>
                </a:rPr>
                <a:t> tab and select</a:t>
              </a:r>
            </a:p>
            <a:p>
              <a:pPr algn="r">
                <a:defRPr/>
              </a:pPr>
              <a:r>
                <a:rPr lang="en-GB" altLang="da-DK" sz="1000" b="1" noProof="1">
                  <a:solidFill>
                    <a:srgbClr val="2C2A29"/>
                  </a:solidFill>
                  <a:latin typeface="Arial" panose="020B0604020202020204"/>
                  <a:cs typeface="Arial" charset="0"/>
                </a:rPr>
                <a:t>Increase Indent</a:t>
              </a:r>
            </a:p>
            <a:p>
              <a:pPr algn="r">
                <a:defRPr/>
              </a:pPr>
              <a:endParaRPr lang="en-GB" altLang="da-DK" sz="1000" noProof="1">
                <a:solidFill>
                  <a:srgbClr val="2C2A29"/>
                </a:solidFill>
                <a:latin typeface="Arial" panose="020B0604020202020204"/>
                <a:cs typeface="Arial" charset="0"/>
              </a:endParaRPr>
            </a:p>
            <a:p>
              <a:pPr algn="r">
                <a:defRPr/>
              </a:pPr>
              <a:endParaRPr lang="en-GB" altLang="da-DK" sz="1000" noProof="1">
                <a:solidFill>
                  <a:srgbClr val="2C2A29"/>
                </a:solidFill>
                <a:latin typeface="Arial" panose="020B0604020202020204"/>
                <a:cs typeface="Arial" charset="0"/>
              </a:endParaRPr>
            </a:p>
            <a:p>
              <a:pPr algn="r">
                <a:defRPr/>
              </a:pPr>
              <a:r>
                <a:rPr lang="en-GB" altLang="da-DK" sz="1000" noProof="1">
                  <a:solidFill>
                    <a:srgbClr val="2C2A29"/>
                  </a:solidFill>
                  <a:latin typeface="Arial" panose="020B0604020202020204"/>
                  <a:cs typeface="Arial" charset="0"/>
                </a:rPr>
                <a:t>Click </a:t>
              </a:r>
              <a:r>
                <a:rPr lang="en-GB" altLang="da-DK" sz="1000" b="1" noProof="1">
                  <a:solidFill>
                    <a:srgbClr val="2C2A29"/>
                  </a:solidFill>
                  <a:latin typeface="Arial" panose="020B0604020202020204"/>
                  <a:cs typeface="Arial" charset="0"/>
                </a:rPr>
                <a:t>Decrease Indent</a:t>
              </a:r>
            </a:p>
            <a:p>
              <a:pPr algn="r">
                <a:defRPr/>
              </a:pPr>
              <a:r>
                <a:rPr lang="en-GB" altLang="da-DK" sz="1000" noProof="1">
                  <a:solidFill>
                    <a:srgbClr val="2C2A29"/>
                  </a:solidFill>
                  <a:latin typeface="Arial" panose="020B0604020202020204"/>
                  <a:cs typeface="Arial" charset="0"/>
                </a:rPr>
                <a:t>to return to the previous list design</a:t>
              </a:r>
            </a:p>
            <a:p>
              <a:pPr algn="r">
                <a:defRPr/>
              </a:pPr>
              <a:r>
                <a:rPr lang="en-GB" altLang="da-DK" sz="1000" b="1" noProof="1">
                  <a:solidFill>
                    <a:srgbClr val="2C2A29"/>
                  </a:solidFill>
                  <a:latin typeface="Arial" panose="020B0604020202020204"/>
                  <a:cs typeface="Arial" charset="0"/>
                </a:rPr>
                <a:t> </a:t>
              </a:r>
            </a:p>
          </p:txBody>
        </p:sp>
        <p:grpSp>
          <p:nvGrpSpPr>
            <p:cNvPr id="15" name="Group 14"/>
            <p:cNvGrpSpPr>
              <a:grpSpLocks/>
            </p:cNvGrpSpPr>
            <p:nvPr userDrawn="1"/>
          </p:nvGrpSpPr>
          <p:grpSpPr bwMode="auto">
            <a:xfrm>
              <a:off x="-544672" y="2731719"/>
              <a:ext cx="419742" cy="242548"/>
              <a:chOff x="-832082" y="3286289"/>
              <a:chExt cx="358924" cy="219989"/>
            </a:xfrm>
          </p:grpSpPr>
          <p:pic>
            <p:nvPicPr>
              <p:cNvPr id="20"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2082" y="3286289"/>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ounded Rectangle 20"/>
              <p:cNvSpPr/>
              <p:nvPr userDrawn="1"/>
            </p:nvSpPr>
            <p:spPr bwMode="auto">
              <a:xfrm>
                <a:off x="-653241" y="3287610"/>
                <a:ext cx="169711" cy="21593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nvGrpSpPr>
            <p:cNvPr id="16" name="Group 15"/>
            <p:cNvGrpSpPr>
              <a:grpSpLocks/>
            </p:cNvGrpSpPr>
            <p:nvPr userDrawn="1"/>
          </p:nvGrpSpPr>
          <p:grpSpPr bwMode="auto">
            <a:xfrm>
              <a:off x="-531551" y="3339969"/>
              <a:ext cx="407194" cy="245526"/>
              <a:chOff x="-474298" y="3592325"/>
              <a:chExt cx="348194" cy="222690"/>
            </a:xfrm>
          </p:grpSpPr>
          <p:pic>
            <p:nvPicPr>
              <p:cNvPr id="17" name="Picture 16"/>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userDrawn="1"/>
            </p:nvSpPr>
            <p:spPr bwMode="auto">
              <a:xfrm>
                <a:off x="-297173" y="3594762"/>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19" name="Rounded Rectangle 18"/>
              <p:cNvSpPr/>
              <p:nvPr userDrawn="1"/>
            </p:nvSpPr>
            <p:spPr bwMode="auto">
              <a:xfrm>
                <a:off x="-465528" y="3597641"/>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29" name="Group 28"/>
          <p:cNvGrpSpPr/>
          <p:nvPr userDrawn="1"/>
        </p:nvGrpSpPr>
        <p:grpSpPr>
          <a:xfrm>
            <a:off x="12360696" y="2322792"/>
            <a:ext cx="1871662" cy="2769989"/>
            <a:chOff x="-2008947" y="2420888"/>
            <a:chExt cx="1871662" cy="2769989"/>
          </a:xfrm>
        </p:grpSpPr>
        <p:grpSp>
          <p:nvGrpSpPr>
            <p:cNvPr id="30" name="Gruppe 1"/>
            <p:cNvGrpSpPr/>
            <p:nvPr userDrawn="1"/>
          </p:nvGrpSpPr>
          <p:grpSpPr>
            <a:xfrm>
              <a:off x="-2008947" y="2420888"/>
              <a:ext cx="1871662" cy="2769989"/>
              <a:chOff x="9231313" y="2327275"/>
              <a:chExt cx="1871662" cy="2769989"/>
            </a:xfrm>
          </p:grpSpPr>
          <p:sp>
            <p:nvSpPr>
              <p:cNvPr id="32" name="TextBox 31"/>
              <p:cNvSpPr txBox="1">
                <a:spLocks noChangeArrowheads="1"/>
              </p:cNvSpPr>
              <p:nvPr userDrawn="1"/>
            </p:nvSpPr>
            <p:spPr bwMode="auto">
              <a:xfrm>
                <a:off x="9231313" y="2327275"/>
                <a:ext cx="1871662"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GB" sz="1000" b="1" dirty="0">
                    <a:solidFill>
                      <a:srgbClr val="2C2A29"/>
                    </a:solidFill>
                    <a:cs typeface="Arial" pitchFamily="34" charset="0"/>
                  </a:rPr>
                  <a:t>Insert Picture</a:t>
                </a:r>
              </a:p>
              <a:p>
                <a:r>
                  <a:rPr lang="en-GB" sz="1000" b="1" dirty="0">
                    <a:solidFill>
                      <a:srgbClr val="2C2A29"/>
                    </a:solidFill>
                    <a:cs typeface="Arial" pitchFamily="34" charset="0"/>
                  </a:rPr>
                  <a:t>1.</a:t>
                </a:r>
                <a:r>
                  <a:rPr lang="en-GB" sz="1000" dirty="0">
                    <a:solidFill>
                      <a:srgbClr val="2C2A29"/>
                    </a:solidFill>
                    <a:cs typeface="Arial" pitchFamily="34" charset="0"/>
                  </a:rPr>
                  <a:t> Click thumbnail image icon in the middle of the placeholder </a:t>
                </a:r>
              </a:p>
              <a:p>
                <a:r>
                  <a:rPr lang="en-GB" sz="1000" b="1" dirty="0">
                    <a:solidFill>
                      <a:srgbClr val="2C2A29"/>
                    </a:solidFill>
                    <a:cs typeface="Arial" pitchFamily="34" charset="0"/>
                  </a:rPr>
                  <a:t>2. </a:t>
                </a:r>
                <a:r>
                  <a:rPr lang="en-GB" sz="1000" dirty="0">
                    <a:solidFill>
                      <a:srgbClr val="2C2A29"/>
                    </a:solidFill>
                    <a:cs typeface="Arial" pitchFamily="34" charset="0"/>
                  </a:rPr>
                  <a:t>add the desired picture</a:t>
                </a:r>
              </a:p>
              <a:p>
                <a:r>
                  <a:rPr lang="en-GB" sz="1000" b="1" dirty="0">
                    <a:solidFill>
                      <a:srgbClr val="2C2A29"/>
                    </a:solidFill>
                    <a:cs typeface="Arial" pitchFamily="34" charset="0"/>
                  </a:rPr>
                  <a:t>3. </a:t>
                </a:r>
                <a:r>
                  <a:rPr lang="en-GB" sz="1000" dirty="0">
                    <a:solidFill>
                      <a:srgbClr val="2C2A29"/>
                    </a:solidFill>
                    <a:cs typeface="Arial" pitchFamily="34" charset="0"/>
                  </a:rPr>
                  <a:t>Click </a:t>
                </a:r>
                <a:r>
                  <a:rPr lang="en-GB" sz="1000" b="1" dirty="0">
                    <a:solidFill>
                      <a:srgbClr val="2C2A29"/>
                    </a:solidFill>
                    <a:cs typeface="Arial" pitchFamily="34" charset="0"/>
                  </a:rPr>
                  <a:t>Crop</a:t>
                </a:r>
                <a:r>
                  <a:rPr lang="en-GB" sz="1000" dirty="0">
                    <a:solidFill>
                      <a:srgbClr val="2C2A29"/>
                    </a:solidFill>
                    <a:cs typeface="Arial" pitchFamily="34" charset="0"/>
                  </a:rPr>
                  <a:t> to change </a:t>
                </a:r>
              </a:p>
              <a:p>
                <a:r>
                  <a:rPr lang="en-GB" sz="1000" dirty="0">
                    <a:solidFill>
                      <a:srgbClr val="2C2A29"/>
                    </a:solidFill>
                    <a:cs typeface="Arial" pitchFamily="34" charset="0"/>
                  </a:rPr>
                  <a:t>focus of the image / size</a:t>
                </a:r>
              </a:p>
              <a:p>
                <a:r>
                  <a:rPr lang="en-GB" sz="1000" dirty="0">
                    <a:solidFill>
                      <a:srgbClr val="2C2A29"/>
                    </a:solidFill>
                    <a:cs typeface="Arial" pitchFamily="34" charset="0"/>
                  </a:rPr>
                  <a:t> </a:t>
                </a:r>
              </a:p>
              <a:p>
                <a:endParaRPr lang="en-GB" sz="1000" dirty="0">
                  <a:solidFill>
                    <a:srgbClr val="2C2A29"/>
                  </a:solidFill>
                  <a:cs typeface="Arial" pitchFamily="34" charset="0"/>
                </a:endParaRPr>
              </a:p>
              <a:p>
                <a:endParaRPr lang="en-GB" sz="1000" dirty="0">
                  <a:solidFill>
                    <a:srgbClr val="2C2A29"/>
                  </a:solidFill>
                  <a:cs typeface="Arial" pitchFamily="34" charset="0"/>
                </a:endParaRPr>
              </a:p>
              <a:p>
                <a:r>
                  <a:rPr lang="en-GB" sz="1000" b="1" dirty="0">
                    <a:solidFill>
                      <a:srgbClr val="2C2A29"/>
                    </a:solidFill>
                    <a:cs typeface="Arial" pitchFamily="34" charset="0"/>
                  </a:rPr>
                  <a:t>4. </a:t>
                </a:r>
                <a:r>
                  <a:rPr lang="en-GB" sz="1000" dirty="0">
                    <a:solidFill>
                      <a:srgbClr val="2C2A29"/>
                    </a:solidFill>
                    <a:cs typeface="Arial" pitchFamily="34" charset="0"/>
                  </a:rPr>
                  <a:t>If you want to scale the image hold the </a:t>
                </a:r>
                <a:r>
                  <a:rPr lang="en-GB" sz="1000" b="1" dirty="0">
                    <a:solidFill>
                      <a:srgbClr val="2C2A29"/>
                    </a:solidFill>
                    <a:cs typeface="Arial" pitchFamily="34" charset="0"/>
                  </a:rPr>
                  <a:t>SHIFT</a:t>
                </a:r>
                <a:r>
                  <a:rPr lang="en-GB" sz="1000" dirty="0">
                    <a:solidFill>
                      <a:srgbClr val="2C2A29"/>
                    </a:solidFill>
                    <a:cs typeface="Arial" pitchFamily="34" charset="0"/>
                  </a:rPr>
                  <a:t> button down while dragging the corners of the image</a:t>
                </a:r>
              </a:p>
              <a:p>
                <a:endParaRPr lang="en-GB" sz="1000" dirty="0">
                  <a:solidFill>
                    <a:srgbClr val="2C2A29"/>
                  </a:solidFill>
                  <a:cs typeface="Arial" pitchFamily="34" charset="0"/>
                </a:endParaRPr>
              </a:p>
              <a:p>
                <a:endParaRPr lang="en-GB" sz="1000" dirty="0">
                  <a:solidFill>
                    <a:srgbClr val="2C2A29"/>
                  </a:solidFill>
                  <a:cs typeface="Arial" pitchFamily="34" charset="0"/>
                </a:endParaRPr>
              </a:p>
              <a:p>
                <a:endParaRPr lang="en-GB" sz="1000" dirty="0">
                  <a:solidFill>
                    <a:srgbClr val="2C2A29"/>
                  </a:solidFill>
                  <a:cs typeface="Arial" pitchFamily="34" charset="0"/>
                </a:endParaRPr>
              </a:p>
              <a:p>
                <a:pPr>
                  <a:defRPr/>
                </a:pPr>
                <a:r>
                  <a:rPr lang="en-GB" sz="1000" b="1" dirty="0">
                    <a:solidFill>
                      <a:srgbClr val="2C2A29"/>
                    </a:solidFill>
                    <a:cs typeface="Arial" pitchFamily="34" charset="0"/>
                  </a:rPr>
                  <a:t>5. </a:t>
                </a:r>
                <a:r>
                  <a:rPr lang="en-GB" sz="1000" dirty="0">
                    <a:solidFill>
                      <a:srgbClr val="2C2A29"/>
                    </a:solidFill>
                    <a:cs typeface="Arial" pitchFamily="34" charset="0"/>
                  </a:rPr>
                  <a:t>Right-click on the picture and select </a:t>
                </a:r>
                <a:r>
                  <a:rPr lang="en-GB" sz="1000" b="1" dirty="0">
                    <a:solidFill>
                      <a:srgbClr val="2C2A29"/>
                    </a:solidFill>
                    <a:cs typeface="Arial" pitchFamily="34" charset="0"/>
                  </a:rPr>
                  <a:t>Send to back</a:t>
                </a:r>
              </a:p>
            </p:txBody>
          </p:sp>
          <p:grpSp>
            <p:nvGrpSpPr>
              <p:cNvPr id="33" name="Gruppe 1"/>
              <p:cNvGrpSpPr>
                <a:grpSpLocks/>
              </p:cNvGrpSpPr>
              <p:nvPr userDrawn="1"/>
            </p:nvGrpSpPr>
            <p:grpSpPr bwMode="auto">
              <a:xfrm>
                <a:off x="9254797" y="4356775"/>
                <a:ext cx="331787" cy="342899"/>
                <a:chOff x="8337348" y="5840143"/>
                <a:chExt cx="331631" cy="343551"/>
              </a:xfrm>
            </p:grpSpPr>
            <p:pic>
              <p:nvPicPr>
                <p:cNvPr id="34" name="Picture 3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350876" y="58401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Rounded Rectangle 34"/>
                <p:cNvSpPr/>
                <p:nvPr userDrawn="1"/>
              </p:nvSpPr>
              <p:spPr>
                <a:xfrm>
                  <a:off x="8337348" y="5840145"/>
                  <a:ext cx="209451" cy="17177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000" dirty="0">
                    <a:solidFill>
                      <a:prstClr val="white"/>
                    </a:solidFill>
                  </a:endParaRPr>
                </a:p>
              </p:txBody>
            </p:sp>
          </p:grpSp>
        </p:grpSp>
        <p:pic>
          <p:nvPicPr>
            <p:cNvPr id="31" name="Picture 30"/>
            <p:cNvPicPr>
              <a:picLocks noChangeAspect="1"/>
            </p:cNvPicPr>
            <p:nvPr userDrawn="1"/>
          </p:nvPicPr>
          <p:blipFill>
            <a:blip r:embed="rId6"/>
            <a:stretch>
              <a:fillRect/>
            </a:stretch>
          </p:blipFill>
          <p:spPr>
            <a:xfrm>
              <a:off x="-2002556" y="3367604"/>
              <a:ext cx="399069" cy="369138"/>
            </a:xfrm>
            <a:prstGeom prst="rect">
              <a:avLst/>
            </a:prstGeom>
          </p:spPr>
        </p:pic>
      </p:grpSp>
    </p:spTree>
    <p:extLst>
      <p:ext uri="{BB962C8B-B14F-4D97-AF65-F5344CB8AC3E}">
        <p14:creationId xmlns:p14="http://schemas.microsoft.com/office/powerpoint/2010/main" val="983448849"/>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three pictures l">
    <p:spTree>
      <p:nvGrpSpPr>
        <p:cNvPr id="1" name=""/>
        <p:cNvGrpSpPr/>
        <p:nvPr/>
      </p:nvGrpSpPr>
      <p:grpSpPr>
        <a:xfrm>
          <a:off x="0" y="0"/>
          <a:ext cx="0" cy="0"/>
          <a:chOff x="0" y="0"/>
          <a:chExt cx="0" cy="0"/>
        </a:xfrm>
      </p:grpSpPr>
      <p:pic>
        <p:nvPicPr>
          <p:cNvPr id="4" name="Picture 3"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574" y="-1529"/>
            <a:ext cx="12189793" cy="6859529"/>
          </a:xfrm>
          <a:prstGeom prst="rect">
            <a:avLst/>
          </a:prstGeom>
        </p:spPr>
      </p:pic>
      <p:sp>
        <p:nvSpPr>
          <p:cNvPr id="2" name="Title 1"/>
          <p:cNvSpPr>
            <a:spLocks noGrp="1"/>
          </p:cNvSpPr>
          <p:nvPr>
            <p:ph type="title" hasCustomPrompt="1"/>
          </p:nvPr>
        </p:nvSpPr>
        <p:spPr/>
        <p:txBody>
          <a:bodyPr/>
          <a:lstStyle>
            <a:lvl1pPr>
              <a:defRPr/>
            </a:lvl1pPr>
          </a:lstStyle>
          <a:p>
            <a:r>
              <a:rPr lang="en-GB" dirty="0"/>
              <a:t>Click to add section title</a:t>
            </a:r>
          </a:p>
        </p:txBody>
      </p:sp>
      <p:sp>
        <p:nvSpPr>
          <p:cNvPr id="12" name="Picture Placeholder 5"/>
          <p:cNvSpPr>
            <a:spLocks noGrp="1"/>
          </p:cNvSpPr>
          <p:nvPr>
            <p:ph type="pic" sz="quarter" idx="15" hasCustomPrompt="1"/>
          </p:nvPr>
        </p:nvSpPr>
        <p:spPr>
          <a:xfrm>
            <a:off x="8112224" y="971999"/>
            <a:ext cx="4086000" cy="1960772"/>
          </a:xfrm>
          <a:solidFill>
            <a:schemeClr val="tx1">
              <a:lumMod val="20000"/>
              <a:lumOff val="80000"/>
            </a:schemeClr>
          </a:solidFill>
        </p:spPr>
        <p:txBody>
          <a:bodyPr lIns="0" tIns="612000" rIns="0" anchor="ctr" anchorCtr="0">
            <a:normAutofit/>
          </a:bodyPr>
          <a:lstStyle>
            <a:lvl1pPr marL="0" indent="0" algn="ctr">
              <a:buNone/>
              <a:defRPr sz="1400" baseline="0">
                <a:solidFill>
                  <a:schemeClr val="tx1"/>
                </a:solidFill>
              </a:defRPr>
            </a:lvl1pPr>
          </a:lstStyle>
          <a:p>
            <a:r>
              <a:rPr lang="en-GB" noProof="0" dirty="0"/>
              <a:t>Click on icon to insert picture</a:t>
            </a:r>
          </a:p>
        </p:txBody>
      </p:sp>
      <p:sp>
        <p:nvSpPr>
          <p:cNvPr id="5" name="Date Placeholder 4"/>
          <p:cNvSpPr>
            <a:spLocks noGrp="1"/>
          </p:cNvSpPr>
          <p:nvPr>
            <p:ph type="dt" sz="half" idx="10"/>
          </p:nvPr>
        </p:nvSpPr>
        <p:spPr/>
        <p:txBody>
          <a:bodyPr/>
          <a:lstStyle/>
          <a:p>
            <a:fld id="{986C65BD-7B6C-40AA-B9E3-61B94B358E46}" type="datetime1">
              <a:rPr lang="fr-FR">
                <a:solidFill>
                  <a:srgbClr val="808285"/>
                </a:solidFill>
              </a:rPr>
              <a:pPr/>
              <a:t>06/11/2020</a:t>
            </a:fld>
            <a:endParaRPr dirty="0">
              <a:solidFill>
                <a:srgbClr val="808285"/>
              </a:solidFill>
            </a:endParaRPr>
          </a:p>
        </p:txBody>
      </p:sp>
      <p:sp>
        <p:nvSpPr>
          <p:cNvPr id="6" name="Footer Placeholder 5"/>
          <p:cNvSpPr>
            <a:spLocks noGrp="1"/>
          </p:cNvSpPr>
          <p:nvPr>
            <p:ph type="ftr" sz="quarter" idx="11"/>
          </p:nvPr>
        </p:nvSpPr>
        <p:spPr/>
        <p:txBody>
          <a:bodyPr/>
          <a:lstStyle/>
          <a:p>
            <a:endParaRPr>
              <a:solidFill>
                <a:srgbClr val="808285"/>
              </a:solidFill>
            </a:endParaRPr>
          </a:p>
        </p:txBody>
      </p:sp>
      <p:sp>
        <p:nvSpPr>
          <p:cNvPr id="7" name="Slide Number Placeholder 6"/>
          <p:cNvSpPr>
            <a:spLocks noGrp="1"/>
          </p:cNvSpPr>
          <p:nvPr>
            <p:ph type="sldNum" sz="quarter" idx="12"/>
          </p:nvPr>
        </p:nvSpPr>
        <p:spPr/>
        <p:txBody>
          <a:bodyPr/>
          <a:lstStyle/>
          <a:p>
            <a:fld id="{CB425281-793C-44B6-9FB4-1EB1BF188BFD}" type="slidenum">
              <a:rPr lang="en-GB" smtClean="0">
                <a:solidFill>
                  <a:srgbClr val="808285"/>
                </a:solidFill>
              </a:rPr>
              <a:pPr/>
              <a:t>‹N°›</a:t>
            </a:fld>
            <a:endParaRPr lang="en-GB" dirty="0">
              <a:solidFill>
                <a:srgbClr val="808285"/>
              </a:solidFill>
            </a:endParaRPr>
          </a:p>
        </p:txBody>
      </p:sp>
      <p:sp>
        <p:nvSpPr>
          <p:cNvPr id="13" name="Picture Placeholder 5"/>
          <p:cNvSpPr>
            <a:spLocks noGrp="1"/>
          </p:cNvSpPr>
          <p:nvPr>
            <p:ph type="pic" sz="quarter" idx="16" hasCustomPrompt="1"/>
          </p:nvPr>
        </p:nvSpPr>
        <p:spPr>
          <a:xfrm>
            <a:off x="8112224" y="2934000"/>
            <a:ext cx="4086000" cy="1960772"/>
          </a:xfrm>
          <a:solidFill>
            <a:schemeClr val="tx1">
              <a:lumMod val="20000"/>
              <a:lumOff val="80000"/>
            </a:schemeClr>
          </a:solidFill>
        </p:spPr>
        <p:txBody>
          <a:bodyPr lIns="0" tIns="612000" rIns="0" anchor="ctr" anchorCtr="0">
            <a:normAutofit/>
          </a:bodyPr>
          <a:lstStyle>
            <a:lvl1pPr marL="0" indent="0" algn="ctr">
              <a:buNone/>
              <a:defRPr sz="1400" baseline="0">
                <a:solidFill>
                  <a:schemeClr val="tx1"/>
                </a:solidFill>
              </a:defRPr>
            </a:lvl1pPr>
          </a:lstStyle>
          <a:p>
            <a:r>
              <a:rPr lang="en-GB" noProof="0" dirty="0"/>
              <a:t>Click on icon to insert picture</a:t>
            </a:r>
          </a:p>
        </p:txBody>
      </p:sp>
      <p:sp>
        <p:nvSpPr>
          <p:cNvPr id="14" name="Picture Placeholder 5"/>
          <p:cNvSpPr>
            <a:spLocks noGrp="1"/>
          </p:cNvSpPr>
          <p:nvPr>
            <p:ph type="pic" sz="quarter" idx="17" hasCustomPrompt="1"/>
          </p:nvPr>
        </p:nvSpPr>
        <p:spPr>
          <a:xfrm>
            <a:off x="8112224" y="4892400"/>
            <a:ext cx="4086000" cy="1965600"/>
          </a:xfrm>
          <a:solidFill>
            <a:schemeClr val="tx1">
              <a:lumMod val="20000"/>
              <a:lumOff val="80000"/>
            </a:schemeClr>
          </a:solidFill>
        </p:spPr>
        <p:txBody>
          <a:bodyPr lIns="0" tIns="612000" rIns="0" anchor="ctr" anchorCtr="0">
            <a:normAutofit/>
          </a:bodyPr>
          <a:lstStyle>
            <a:lvl1pPr marL="0" indent="0" algn="ctr">
              <a:buNone/>
              <a:defRPr sz="1400" baseline="0">
                <a:solidFill>
                  <a:schemeClr val="tx1"/>
                </a:solidFill>
              </a:defRPr>
            </a:lvl1pPr>
          </a:lstStyle>
          <a:p>
            <a:r>
              <a:rPr lang="en-GB" noProof="0" dirty="0"/>
              <a:t>Click on icon to insert picture</a:t>
            </a:r>
          </a:p>
        </p:txBody>
      </p:sp>
      <p:sp>
        <p:nvSpPr>
          <p:cNvPr id="15" name="Text Placeholder 2"/>
          <p:cNvSpPr>
            <a:spLocks noGrp="1"/>
          </p:cNvSpPr>
          <p:nvPr>
            <p:ph type="body" idx="1" hasCustomPrompt="1"/>
          </p:nvPr>
        </p:nvSpPr>
        <p:spPr>
          <a:xfrm>
            <a:off x="654050" y="1504951"/>
            <a:ext cx="7098133" cy="468000"/>
          </a:xfrm>
        </p:spPr>
        <p:txBody>
          <a:bodyPr>
            <a:normAutofit/>
          </a:bodyPr>
          <a:lstStyle>
            <a:lvl1pPr marL="0" indent="0">
              <a:buNone/>
              <a:defRPr sz="2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add slide message</a:t>
            </a:r>
          </a:p>
        </p:txBody>
      </p:sp>
      <p:sp>
        <p:nvSpPr>
          <p:cNvPr id="16" name="Text Placeholder 3"/>
          <p:cNvSpPr>
            <a:spLocks noGrp="1"/>
          </p:cNvSpPr>
          <p:nvPr>
            <p:ph type="body" sz="quarter" idx="14" hasCustomPrompt="1"/>
          </p:nvPr>
        </p:nvSpPr>
        <p:spPr>
          <a:xfrm>
            <a:off x="654050" y="1989212"/>
            <a:ext cx="7098135" cy="504000"/>
          </a:xfrm>
        </p:spPr>
        <p:txBody>
          <a:bodyPr>
            <a:normAutofit/>
          </a:bodyPr>
          <a:lstStyle>
            <a:lvl1pPr marL="0" indent="0">
              <a:buNone/>
              <a:defRPr sz="3200" cap="none" baseline="0">
                <a:solidFill>
                  <a:schemeClr val="accent1"/>
                </a:solidFill>
              </a:defRPr>
            </a:lvl1pPr>
          </a:lstStyle>
          <a:p>
            <a:pPr lvl="0"/>
            <a:r>
              <a:rPr lang="en-GB" dirty="0"/>
              <a:t>Highlighting key element / words in red</a:t>
            </a:r>
          </a:p>
        </p:txBody>
      </p:sp>
      <p:sp>
        <p:nvSpPr>
          <p:cNvPr id="17" name="Text Placeholder 4"/>
          <p:cNvSpPr>
            <a:spLocks noGrp="1"/>
          </p:cNvSpPr>
          <p:nvPr>
            <p:ph type="body" sz="quarter" idx="13" hasCustomPrompt="1"/>
          </p:nvPr>
        </p:nvSpPr>
        <p:spPr>
          <a:xfrm>
            <a:off x="1298575" y="3284538"/>
            <a:ext cx="6453610" cy="3071812"/>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grpSp>
        <p:nvGrpSpPr>
          <p:cNvPr id="18" name="Group 17"/>
          <p:cNvGrpSpPr>
            <a:grpSpLocks/>
          </p:cNvGrpSpPr>
          <p:nvPr userDrawn="1"/>
        </p:nvGrpSpPr>
        <p:grpSpPr bwMode="auto">
          <a:xfrm>
            <a:off x="-2289877" y="3284538"/>
            <a:ext cx="2106612" cy="1354138"/>
            <a:chOff x="-2231300" y="2231625"/>
            <a:chExt cx="2106943" cy="1353870"/>
          </a:xfrm>
        </p:grpSpPr>
        <p:sp>
          <p:nvSpPr>
            <p:cNvPr id="19" name="TextBox 17"/>
            <p:cNvSpPr txBox="1">
              <a:spLocks noChangeArrowheads="1"/>
            </p:cNvSpPr>
            <p:nvPr userDrawn="1"/>
          </p:nvSpPr>
          <p:spPr bwMode="auto">
            <a:xfrm>
              <a:off x="-2231300" y="2231625"/>
              <a:ext cx="2105356" cy="12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a:defRPr/>
              </a:pPr>
              <a:r>
                <a:rPr lang="en-GB" altLang="da-DK" sz="1000" noProof="1">
                  <a:solidFill>
                    <a:srgbClr val="2C2A29"/>
                  </a:solidFill>
                  <a:latin typeface="Arial" panose="020B0604020202020204"/>
                  <a:cs typeface="Arial" charset="0"/>
                </a:rPr>
                <a:t>To add preformatted bullets,</a:t>
              </a:r>
            </a:p>
            <a:p>
              <a:pPr algn="r">
                <a:defRPr/>
              </a:pPr>
              <a:r>
                <a:rPr lang="en-GB" altLang="da-DK" sz="1000" noProof="1">
                  <a:solidFill>
                    <a:srgbClr val="2C2A29"/>
                  </a:solidFill>
                  <a:latin typeface="Arial" panose="020B0604020202020204"/>
                  <a:cs typeface="Arial" charset="0"/>
                </a:rPr>
                <a:t>click the </a:t>
              </a:r>
              <a:r>
                <a:rPr lang="en-GB" altLang="da-DK" sz="1000" b="1" noProof="1">
                  <a:solidFill>
                    <a:srgbClr val="2C2A29"/>
                  </a:solidFill>
                  <a:latin typeface="Arial" panose="020B0604020202020204"/>
                  <a:cs typeface="Arial" charset="0"/>
                </a:rPr>
                <a:t>Home</a:t>
              </a:r>
              <a:r>
                <a:rPr lang="en-GB" altLang="da-DK" sz="1000" noProof="1">
                  <a:solidFill>
                    <a:srgbClr val="2C2A29"/>
                  </a:solidFill>
                  <a:latin typeface="Arial" panose="020B0604020202020204"/>
                  <a:cs typeface="Arial" charset="0"/>
                </a:rPr>
                <a:t> tab and select</a:t>
              </a:r>
            </a:p>
            <a:p>
              <a:pPr algn="r">
                <a:defRPr/>
              </a:pPr>
              <a:r>
                <a:rPr lang="en-GB" altLang="da-DK" sz="1000" b="1" noProof="1">
                  <a:solidFill>
                    <a:srgbClr val="2C2A29"/>
                  </a:solidFill>
                  <a:latin typeface="Arial" panose="020B0604020202020204"/>
                  <a:cs typeface="Arial" charset="0"/>
                </a:rPr>
                <a:t>Increase Indent</a:t>
              </a:r>
            </a:p>
            <a:p>
              <a:pPr algn="r">
                <a:defRPr/>
              </a:pPr>
              <a:endParaRPr lang="en-GB" altLang="da-DK" sz="1000" noProof="1">
                <a:solidFill>
                  <a:srgbClr val="2C2A29"/>
                </a:solidFill>
                <a:latin typeface="Arial" panose="020B0604020202020204"/>
                <a:cs typeface="Arial" charset="0"/>
              </a:endParaRPr>
            </a:p>
            <a:p>
              <a:pPr algn="r">
                <a:defRPr/>
              </a:pPr>
              <a:endParaRPr lang="en-GB" altLang="da-DK" sz="1000" noProof="1">
                <a:solidFill>
                  <a:srgbClr val="2C2A29"/>
                </a:solidFill>
                <a:latin typeface="Arial" panose="020B0604020202020204"/>
                <a:cs typeface="Arial" charset="0"/>
              </a:endParaRPr>
            </a:p>
            <a:p>
              <a:pPr algn="r">
                <a:defRPr/>
              </a:pPr>
              <a:r>
                <a:rPr lang="en-GB" altLang="da-DK" sz="1000" noProof="1">
                  <a:solidFill>
                    <a:srgbClr val="2C2A29"/>
                  </a:solidFill>
                  <a:latin typeface="Arial" panose="020B0604020202020204"/>
                  <a:cs typeface="Arial" charset="0"/>
                </a:rPr>
                <a:t>Click </a:t>
              </a:r>
              <a:r>
                <a:rPr lang="en-GB" altLang="da-DK" sz="1000" b="1" noProof="1">
                  <a:solidFill>
                    <a:srgbClr val="2C2A29"/>
                  </a:solidFill>
                  <a:latin typeface="Arial" panose="020B0604020202020204"/>
                  <a:cs typeface="Arial" charset="0"/>
                </a:rPr>
                <a:t>Decrease Indent</a:t>
              </a:r>
            </a:p>
            <a:p>
              <a:pPr algn="r">
                <a:defRPr/>
              </a:pPr>
              <a:r>
                <a:rPr lang="en-GB" altLang="da-DK" sz="1000" noProof="1">
                  <a:solidFill>
                    <a:srgbClr val="2C2A29"/>
                  </a:solidFill>
                  <a:latin typeface="Arial" panose="020B0604020202020204"/>
                  <a:cs typeface="Arial" charset="0"/>
                </a:rPr>
                <a:t>to return to the previous list design</a:t>
              </a:r>
            </a:p>
            <a:p>
              <a:pPr algn="r">
                <a:defRPr/>
              </a:pPr>
              <a:r>
                <a:rPr lang="en-GB" altLang="da-DK" sz="1000" b="1" noProof="1">
                  <a:solidFill>
                    <a:srgbClr val="2C2A29"/>
                  </a:solidFill>
                  <a:latin typeface="Arial" panose="020B0604020202020204"/>
                  <a:cs typeface="Arial" charset="0"/>
                </a:rPr>
                <a:t> </a:t>
              </a:r>
            </a:p>
          </p:txBody>
        </p:sp>
        <p:grpSp>
          <p:nvGrpSpPr>
            <p:cNvPr id="20" name="Group 19"/>
            <p:cNvGrpSpPr>
              <a:grpSpLocks/>
            </p:cNvGrpSpPr>
            <p:nvPr userDrawn="1"/>
          </p:nvGrpSpPr>
          <p:grpSpPr bwMode="auto">
            <a:xfrm>
              <a:off x="-544672" y="2731719"/>
              <a:ext cx="419742" cy="242548"/>
              <a:chOff x="-832082" y="3286289"/>
              <a:chExt cx="358924" cy="219989"/>
            </a:xfrm>
          </p:grpSpPr>
          <p:pic>
            <p:nvPicPr>
              <p:cNvPr id="25"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2082" y="3286289"/>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le 25"/>
              <p:cNvSpPr/>
              <p:nvPr userDrawn="1"/>
            </p:nvSpPr>
            <p:spPr bwMode="auto">
              <a:xfrm>
                <a:off x="-653241" y="3287610"/>
                <a:ext cx="169711" cy="21593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nvGrpSpPr>
            <p:cNvPr id="21" name="Group 20"/>
            <p:cNvGrpSpPr>
              <a:grpSpLocks/>
            </p:cNvGrpSpPr>
            <p:nvPr userDrawn="1"/>
          </p:nvGrpSpPr>
          <p:grpSpPr bwMode="auto">
            <a:xfrm>
              <a:off x="-531551" y="3339969"/>
              <a:ext cx="407194" cy="245526"/>
              <a:chOff x="-474298" y="3592325"/>
              <a:chExt cx="348194" cy="222690"/>
            </a:xfrm>
          </p:grpSpPr>
          <p:pic>
            <p:nvPicPr>
              <p:cNvPr id="22" name="Picture 2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userDrawn="1"/>
            </p:nvSpPr>
            <p:spPr bwMode="auto">
              <a:xfrm>
                <a:off x="-297173" y="3594762"/>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4" name="Rounded Rectangle 23"/>
              <p:cNvSpPr/>
              <p:nvPr userDrawn="1"/>
            </p:nvSpPr>
            <p:spPr bwMode="auto">
              <a:xfrm>
                <a:off x="-465528" y="3597641"/>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34" name="Group 28"/>
          <p:cNvGrpSpPr/>
          <p:nvPr userDrawn="1"/>
        </p:nvGrpSpPr>
        <p:grpSpPr>
          <a:xfrm>
            <a:off x="12360696" y="2322792"/>
            <a:ext cx="1871662" cy="2769989"/>
            <a:chOff x="-2008947" y="2420888"/>
            <a:chExt cx="1871662" cy="2769989"/>
          </a:xfrm>
        </p:grpSpPr>
        <p:grpSp>
          <p:nvGrpSpPr>
            <p:cNvPr id="35" name="Gruppe 1"/>
            <p:cNvGrpSpPr/>
            <p:nvPr userDrawn="1"/>
          </p:nvGrpSpPr>
          <p:grpSpPr>
            <a:xfrm>
              <a:off x="-2008947" y="2420888"/>
              <a:ext cx="1871662" cy="2769989"/>
              <a:chOff x="9231313" y="2327275"/>
              <a:chExt cx="1871662" cy="2769989"/>
            </a:xfrm>
          </p:grpSpPr>
          <p:sp>
            <p:nvSpPr>
              <p:cNvPr id="37" name="TextBox 31"/>
              <p:cNvSpPr txBox="1">
                <a:spLocks noChangeArrowheads="1"/>
              </p:cNvSpPr>
              <p:nvPr userDrawn="1"/>
            </p:nvSpPr>
            <p:spPr bwMode="auto">
              <a:xfrm>
                <a:off x="9231313" y="2327275"/>
                <a:ext cx="1871662"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GB" sz="1000" b="1" dirty="0">
                    <a:solidFill>
                      <a:srgbClr val="2C2A29"/>
                    </a:solidFill>
                    <a:cs typeface="Arial" pitchFamily="34" charset="0"/>
                  </a:rPr>
                  <a:t>Insert Picture</a:t>
                </a:r>
              </a:p>
              <a:p>
                <a:r>
                  <a:rPr lang="en-GB" sz="1000" b="1" dirty="0">
                    <a:solidFill>
                      <a:srgbClr val="2C2A29"/>
                    </a:solidFill>
                    <a:cs typeface="Arial" pitchFamily="34" charset="0"/>
                  </a:rPr>
                  <a:t>1.</a:t>
                </a:r>
                <a:r>
                  <a:rPr lang="en-GB" sz="1000" dirty="0">
                    <a:solidFill>
                      <a:srgbClr val="2C2A29"/>
                    </a:solidFill>
                    <a:cs typeface="Arial" pitchFamily="34" charset="0"/>
                  </a:rPr>
                  <a:t> Click thumbnail image icon in the middle of the placeholder </a:t>
                </a:r>
              </a:p>
              <a:p>
                <a:r>
                  <a:rPr lang="en-GB" sz="1000" b="1" dirty="0">
                    <a:solidFill>
                      <a:srgbClr val="2C2A29"/>
                    </a:solidFill>
                    <a:cs typeface="Arial" pitchFamily="34" charset="0"/>
                  </a:rPr>
                  <a:t>2. </a:t>
                </a:r>
                <a:r>
                  <a:rPr lang="en-GB" sz="1000" dirty="0">
                    <a:solidFill>
                      <a:srgbClr val="2C2A29"/>
                    </a:solidFill>
                    <a:cs typeface="Arial" pitchFamily="34" charset="0"/>
                  </a:rPr>
                  <a:t>add the desired picture</a:t>
                </a:r>
              </a:p>
              <a:p>
                <a:r>
                  <a:rPr lang="en-GB" sz="1000" b="1" dirty="0">
                    <a:solidFill>
                      <a:srgbClr val="2C2A29"/>
                    </a:solidFill>
                    <a:cs typeface="Arial" pitchFamily="34" charset="0"/>
                  </a:rPr>
                  <a:t>3. </a:t>
                </a:r>
                <a:r>
                  <a:rPr lang="en-GB" sz="1000" dirty="0">
                    <a:solidFill>
                      <a:srgbClr val="2C2A29"/>
                    </a:solidFill>
                    <a:cs typeface="Arial" pitchFamily="34" charset="0"/>
                  </a:rPr>
                  <a:t>Click </a:t>
                </a:r>
                <a:r>
                  <a:rPr lang="en-GB" sz="1000" b="1" dirty="0">
                    <a:solidFill>
                      <a:srgbClr val="2C2A29"/>
                    </a:solidFill>
                    <a:cs typeface="Arial" pitchFamily="34" charset="0"/>
                  </a:rPr>
                  <a:t>Crop</a:t>
                </a:r>
                <a:r>
                  <a:rPr lang="en-GB" sz="1000" dirty="0">
                    <a:solidFill>
                      <a:srgbClr val="2C2A29"/>
                    </a:solidFill>
                    <a:cs typeface="Arial" pitchFamily="34" charset="0"/>
                  </a:rPr>
                  <a:t> to change </a:t>
                </a:r>
              </a:p>
              <a:p>
                <a:r>
                  <a:rPr lang="en-GB" sz="1000" dirty="0">
                    <a:solidFill>
                      <a:srgbClr val="2C2A29"/>
                    </a:solidFill>
                    <a:cs typeface="Arial" pitchFamily="34" charset="0"/>
                  </a:rPr>
                  <a:t>focus of the image / size</a:t>
                </a:r>
              </a:p>
              <a:p>
                <a:r>
                  <a:rPr lang="en-GB" sz="1000" dirty="0">
                    <a:solidFill>
                      <a:srgbClr val="2C2A29"/>
                    </a:solidFill>
                    <a:cs typeface="Arial" pitchFamily="34" charset="0"/>
                  </a:rPr>
                  <a:t> </a:t>
                </a:r>
              </a:p>
              <a:p>
                <a:endParaRPr lang="en-GB" sz="1000" dirty="0">
                  <a:solidFill>
                    <a:srgbClr val="2C2A29"/>
                  </a:solidFill>
                  <a:cs typeface="Arial" pitchFamily="34" charset="0"/>
                </a:endParaRPr>
              </a:p>
              <a:p>
                <a:endParaRPr lang="en-GB" sz="1000" dirty="0">
                  <a:solidFill>
                    <a:srgbClr val="2C2A29"/>
                  </a:solidFill>
                  <a:cs typeface="Arial" pitchFamily="34" charset="0"/>
                </a:endParaRPr>
              </a:p>
              <a:p>
                <a:r>
                  <a:rPr lang="en-GB" sz="1000" b="1" dirty="0">
                    <a:solidFill>
                      <a:srgbClr val="2C2A29"/>
                    </a:solidFill>
                    <a:cs typeface="Arial" pitchFamily="34" charset="0"/>
                  </a:rPr>
                  <a:t>4. </a:t>
                </a:r>
                <a:r>
                  <a:rPr lang="en-GB" sz="1000" dirty="0">
                    <a:solidFill>
                      <a:srgbClr val="2C2A29"/>
                    </a:solidFill>
                    <a:cs typeface="Arial" pitchFamily="34" charset="0"/>
                  </a:rPr>
                  <a:t>If you want to scale the image hold the </a:t>
                </a:r>
                <a:r>
                  <a:rPr lang="en-GB" sz="1000" b="1" dirty="0">
                    <a:solidFill>
                      <a:srgbClr val="2C2A29"/>
                    </a:solidFill>
                    <a:cs typeface="Arial" pitchFamily="34" charset="0"/>
                  </a:rPr>
                  <a:t>SHIFT</a:t>
                </a:r>
                <a:r>
                  <a:rPr lang="en-GB" sz="1000" dirty="0">
                    <a:solidFill>
                      <a:srgbClr val="2C2A29"/>
                    </a:solidFill>
                    <a:cs typeface="Arial" pitchFamily="34" charset="0"/>
                  </a:rPr>
                  <a:t> button down while dragging the corners of the image</a:t>
                </a:r>
              </a:p>
              <a:p>
                <a:endParaRPr lang="en-GB" sz="1000" dirty="0">
                  <a:solidFill>
                    <a:srgbClr val="2C2A29"/>
                  </a:solidFill>
                  <a:cs typeface="Arial" pitchFamily="34" charset="0"/>
                </a:endParaRPr>
              </a:p>
              <a:p>
                <a:endParaRPr lang="en-GB" sz="1000" dirty="0">
                  <a:solidFill>
                    <a:srgbClr val="2C2A29"/>
                  </a:solidFill>
                  <a:cs typeface="Arial" pitchFamily="34" charset="0"/>
                </a:endParaRPr>
              </a:p>
              <a:p>
                <a:endParaRPr lang="en-GB" sz="1000" dirty="0">
                  <a:solidFill>
                    <a:srgbClr val="2C2A29"/>
                  </a:solidFill>
                  <a:cs typeface="Arial" pitchFamily="34" charset="0"/>
                </a:endParaRPr>
              </a:p>
              <a:p>
                <a:pPr>
                  <a:defRPr/>
                </a:pPr>
                <a:r>
                  <a:rPr lang="en-GB" sz="1000" b="1" dirty="0">
                    <a:solidFill>
                      <a:srgbClr val="2C2A29"/>
                    </a:solidFill>
                    <a:cs typeface="Arial" pitchFamily="34" charset="0"/>
                  </a:rPr>
                  <a:t>5. </a:t>
                </a:r>
                <a:r>
                  <a:rPr lang="en-GB" sz="1000" dirty="0">
                    <a:solidFill>
                      <a:srgbClr val="2C2A29"/>
                    </a:solidFill>
                    <a:cs typeface="Arial" pitchFamily="34" charset="0"/>
                  </a:rPr>
                  <a:t>Right-click on the picture and select </a:t>
                </a:r>
                <a:r>
                  <a:rPr lang="en-GB" sz="1000" b="1" dirty="0">
                    <a:solidFill>
                      <a:srgbClr val="2C2A29"/>
                    </a:solidFill>
                    <a:cs typeface="Arial" pitchFamily="34" charset="0"/>
                  </a:rPr>
                  <a:t>Send to back</a:t>
                </a:r>
              </a:p>
            </p:txBody>
          </p:sp>
          <p:grpSp>
            <p:nvGrpSpPr>
              <p:cNvPr id="38" name="Gruppe 1"/>
              <p:cNvGrpSpPr>
                <a:grpSpLocks/>
              </p:cNvGrpSpPr>
              <p:nvPr userDrawn="1"/>
            </p:nvGrpSpPr>
            <p:grpSpPr bwMode="auto">
              <a:xfrm>
                <a:off x="9254797" y="4356775"/>
                <a:ext cx="331787" cy="342899"/>
                <a:chOff x="8337348" y="5840143"/>
                <a:chExt cx="331631" cy="343551"/>
              </a:xfrm>
            </p:grpSpPr>
            <p:pic>
              <p:nvPicPr>
                <p:cNvPr id="39" name="Picture 3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350876" y="58401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Rounded Rectangle 34"/>
                <p:cNvSpPr/>
                <p:nvPr userDrawn="1"/>
              </p:nvSpPr>
              <p:spPr>
                <a:xfrm>
                  <a:off x="8337348" y="5840145"/>
                  <a:ext cx="209451" cy="17177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000" dirty="0">
                    <a:solidFill>
                      <a:prstClr val="white"/>
                    </a:solidFill>
                  </a:endParaRPr>
                </a:p>
              </p:txBody>
            </p:sp>
          </p:grpSp>
        </p:grpSp>
        <p:pic>
          <p:nvPicPr>
            <p:cNvPr id="36" name="Picture 30"/>
            <p:cNvPicPr>
              <a:picLocks noChangeAspect="1"/>
            </p:cNvPicPr>
            <p:nvPr userDrawn="1"/>
          </p:nvPicPr>
          <p:blipFill>
            <a:blip r:embed="rId6"/>
            <a:stretch>
              <a:fillRect/>
            </a:stretch>
          </p:blipFill>
          <p:spPr>
            <a:xfrm>
              <a:off x="-2002556" y="3367604"/>
              <a:ext cx="399069" cy="369138"/>
            </a:xfrm>
            <a:prstGeom prst="rect">
              <a:avLst/>
            </a:prstGeom>
          </p:spPr>
        </p:pic>
      </p:grpSp>
    </p:spTree>
    <p:extLst>
      <p:ext uri="{BB962C8B-B14F-4D97-AF65-F5344CB8AC3E}">
        <p14:creationId xmlns:p14="http://schemas.microsoft.com/office/powerpoint/2010/main" val="1209445789"/>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nd three pictures ll">
    <p:spTree>
      <p:nvGrpSpPr>
        <p:cNvPr id="1" name=""/>
        <p:cNvGrpSpPr/>
        <p:nvPr/>
      </p:nvGrpSpPr>
      <p:grpSpPr>
        <a:xfrm>
          <a:off x="0" y="0"/>
          <a:ext cx="0" cy="0"/>
          <a:chOff x="0" y="0"/>
          <a:chExt cx="0" cy="0"/>
        </a:xfrm>
      </p:grpSpPr>
      <p:pic>
        <p:nvPicPr>
          <p:cNvPr id="4" name="Picture 3"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574" y="-1529"/>
            <a:ext cx="12189793" cy="6859529"/>
          </a:xfrm>
          <a:prstGeom prst="rect">
            <a:avLst/>
          </a:prstGeom>
        </p:spPr>
      </p:pic>
      <p:sp>
        <p:nvSpPr>
          <p:cNvPr id="2" name="Title 1"/>
          <p:cNvSpPr>
            <a:spLocks noGrp="1"/>
          </p:cNvSpPr>
          <p:nvPr>
            <p:ph type="title" hasCustomPrompt="1"/>
          </p:nvPr>
        </p:nvSpPr>
        <p:spPr/>
        <p:txBody>
          <a:bodyPr/>
          <a:lstStyle>
            <a:lvl1pPr>
              <a:defRPr/>
            </a:lvl1pPr>
          </a:lstStyle>
          <a:p>
            <a:r>
              <a:rPr lang="en-GB" dirty="0"/>
              <a:t>Click to add section title</a:t>
            </a:r>
          </a:p>
        </p:txBody>
      </p:sp>
      <p:sp>
        <p:nvSpPr>
          <p:cNvPr id="12" name="Picture Placeholder 5"/>
          <p:cNvSpPr>
            <a:spLocks noGrp="1"/>
          </p:cNvSpPr>
          <p:nvPr>
            <p:ph type="pic" sz="quarter" idx="15" hasCustomPrompt="1"/>
          </p:nvPr>
        </p:nvSpPr>
        <p:spPr>
          <a:xfrm>
            <a:off x="6166800" y="971999"/>
            <a:ext cx="6030000" cy="1960772"/>
          </a:xfrm>
          <a:solidFill>
            <a:schemeClr val="tx1">
              <a:lumMod val="20000"/>
              <a:lumOff val="80000"/>
            </a:schemeClr>
          </a:solidFill>
        </p:spPr>
        <p:txBody>
          <a:bodyPr lIns="0" tIns="612000" rIns="0" anchor="ctr" anchorCtr="0">
            <a:normAutofit/>
          </a:bodyPr>
          <a:lstStyle>
            <a:lvl1pPr marL="0" indent="0" algn="ctr">
              <a:buNone/>
              <a:defRPr sz="1400" baseline="0">
                <a:solidFill>
                  <a:schemeClr val="tx1"/>
                </a:solidFill>
              </a:defRPr>
            </a:lvl1pPr>
          </a:lstStyle>
          <a:p>
            <a:r>
              <a:rPr lang="en-GB" noProof="0" dirty="0"/>
              <a:t>Click on icon to insert picture</a:t>
            </a:r>
          </a:p>
        </p:txBody>
      </p:sp>
      <p:sp>
        <p:nvSpPr>
          <p:cNvPr id="5" name="Date Placeholder 4"/>
          <p:cNvSpPr>
            <a:spLocks noGrp="1"/>
          </p:cNvSpPr>
          <p:nvPr>
            <p:ph type="dt" sz="half" idx="10"/>
          </p:nvPr>
        </p:nvSpPr>
        <p:spPr/>
        <p:txBody>
          <a:bodyPr/>
          <a:lstStyle/>
          <a:p>
            <a:fld id="{986C65BD-7B6C-40AA-B9E3-61B94B358E46}" type="datetime1">
              <a:rPr lang="fr-FR">
                <a:solidFill>
                  <a:srgbClr val="808285"/>
                </a:solidFill>
              </a:rPr>
              <a:pPr/>
              <a:t>06/11/2020</a:t>
            </a:fld>
            <a:endParaRPr dirty="0">
              <a:solidFill>
                <a:srgbClr val="808285"/>
              </a:solidFill>
            </a:endParaRPr>
          </a:p>
        </p:txBody>
      </p:sp>
      <p:sp>
        <p:nvSpPr>
          <p:cNvPr id="6" name="Footer Placeholder 5"/>
          <p:cNvSpPr>
            <a:spLocks noGrp="1"/>
          </p:cNvSpPr>
          <p:nvPr>
            <p:ph type="ftr" sz="quarter" idx="11"/>
          </p:nvPr>
        </p:nvSpPr>
        <p:spPr/>
        <p:txBody>
          <a:bodyPr/>
          <a:lstStyle/>
          <a:p>
            <a:endParaRPr>
              <a:solidFill>
                <a:srgbClr val="808285"/>
              </a:solidFill>
            </a:endParaRPr>
          </a:p>
        </p:txBody>
      </p:sp>
      <p:sp>
        <p:nvSpPr>
          <p:cNvPr id="7" name="Slide Number Placeholder 6"/>
          <p:cNvSpPr>
            <a:spLocks noGrp="1"/>
          </p:cNvSpPr>
          <p:nvPr>
            <p:ph type="sldNum" sz="quarter" idx="12"/>
          </p:nvPr>
        </p:nvSpPr>
        <p:spPr/>
        <p:txBody>
          <a:bodyPr/>
          <a:lstStyle/>
          <a:p>
            <a:fld id="{CB425281-793C-44B6-9FB4-1EB1BF188BFD}" type="slidenum">
              <a:rPr lang="en-GB" smtClean="0">
                <a:solidFill>
                  <a:srgbClr val="808285"/>
                </a:solidFill>
              </a:rPr>
              <a:pPr/>
              <a:t>‹N°›</a:t>
            </a:fld>
            <a:endParaRPr lang="en-GB" dirty="0">
              <a:solidFill>
                <a:srgbClr val="808285"/>
              </a:solidFill>
            </a:endParaRPr>
          </a:p>
        </p:txBody>
      </p:sp>
      <p:sp>
        <p:nvSpPr>
          <p:cNvPr id="13" name="Picture Placeholder 5"/>
          <p:cNvSpPr>
            <a:spLocks noGrp="1"/>
          </p:cNvSpPr>
          <p:nvPr>
            <p:ph type="pic" sz="quarter" idx="16" hasCustomPrompt="1"/>
          </p:nvPr>
        </p:nvSpPr>
        <p:spPr>
          <a:xfrm>
            <a:off x="6166800" y="2934000"/>
            <a:ext cx="6030000" cy="1960772"/>
          </a:xfrm>
          <a:solidFill>
            <a:schemeClr val="tx1">
              <a:lumMod val="20000"/>
              <a:lumOff val="80000"/>
            </a:schemeClr>
          </a:solidFill>
        </p:spPr>
        <p:txBody>
          <a:bodyPr lIns="0" tIns="612000" rIns="0" anchor="ctr" anchorCtr="0">
            <a:normAutofit/>
          </a:bodyPr>
          <a:lstStyle>
            <a:lvl1pPr marL="0" indent="0" algn="ctr">
              <a:buNone/>
              <a:defRPr sz="1400" baseline="0">
                <a:solidFill>
                  <a:schemeClr val="tx1"/>
                </a:solidFill>
              </a:defRPr>
            </a:lvl1pPr>
          </a:lstStyle>
          <a:p>
            <a:r>
              <a:rPr lang="en-GB" noProof="0" dirty="0"/>
              <a:t>Click on icon to insert picture</a:t>
            </a:r>
          </a:p>
        </p:txBody>
      </p:sp>
      <p:sp>
        <p:nvSpPr>
          <p:cNvPr id="14" name="Picture Placeholder 5"/>
          <p:cNvSpPr>
            <a:spLocks noGrp="1"/>
          </p:cNvSpPr>
          <p:nvPr>
            <p:ph type="pic" sz="quarter" idx="17" hasCustomPrompt="1"/>
          </p:nvPr>
        </p:nvSpPr>
        <p:spPr>
          <a:xfrm>
            <a:off x="6166800" y="4892400"/>
            <a:ext cx="6030000" cy="1965600"/>
          </a:xfrm>
          <a:solidFill>
            <a:schemeClr val="tx1">
              <a:lumMod val="20000"/>
              <a:lumOff val="80000"/>
            </a:schemeClr>
          </a:solidFill>
        </p:spPr>
        <p:txBody>
          <a:bodyPr lIns="0" tIns="612000" rIns="0" anchor="ctr" anchorCtr="0">
            <a:normAutofit/>
          </a:bodyPr>
          <a:lstStyle>
            <a:lvl1pPr marL="0" indent="0" algn="ctr">
              <a:buNone/>
              <a:defRPr sz="1400" baseline="0">
                <a:solidFill>
                  <a:schemeClr val="tx1"/>
                </a:solidFill>
              </a:defRPr>
            </a:lvl1pPr>
          </a:lstStyle>
          <a:p>
            <a:r>
              <a:rPr lang="en-GB" noProof="0" dirty="0"/>
              <a:t>Click on icon to insert picture</a:t>
            </a:r>
          </a:p>
        </p:txBody>
      </p:sp>
      <p:sp>
        <p:nvSpPr>
          <p:cNvPr id="15" name="Text Placeholder 2"/>
          <p:cNvSpPr>
            <a:spLocks noGrp="1"/>
          </p:cNvSpPr>
          <p:nvPr>
            <p:ph type="body" idx="1" hasCustomPrompt="1"/>
          </p:nvPr>
        </p:nvSpPr>
        <p:spPr>
          <a:xfrm>
            <a:off x="654050" y="1504951"/>
            <a:ext cx="5079600" cy="468000"/>
          </a:xfrm>
        </p:spPr>
        <p:txBody>
          <a:bodyPr>
            <a:normAutofit/>
          </a:bodyPr>
          <a:lstStyle>
            <a:lvl1pPr marL="0" indent="0">
              <a:buNone/>
              <a:defRPr sz="2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add slide message</a:t>
            </a:r>
          </a:p>
        </p:txBody>
      </p:sp>
      <p:sp>
        <p:nvSpPr>
          <p:cNvPr id="16" name="Text Placeholder 3"/>
          <p:cNvSpPr>
            <a:spLocks noGrp="1"/>
          </p:cNvSpPr>
          <p:nvPr>
            <p:ph type="body" sz="quarter" idx="14" hasCustomPrompt="1"/>
          </p:nvPr>
        </p:nvSpPr>
        <p:spPr>
          <a:xfrm>
            <a:off x="654050" y="1989212"/>
            <a:ext cx="5079600" cy="504000"/>
          </a:xfrm>
        </p:spPr>
        <p:txBody>
          <a:bodyPr>
            <a:normAutofit/>
          </a:bodyPr>
          <a:lstStyle>
            <a:lvl1pPr marL="0" indent="0">
              <a:buNone/>
              <a:defRPr sz="3200" cap="none" baseline="0">
                <a:solidFill>
                  <a:schemeClr val="accent1"/>
                </a:solidFill>
              </a:defRPr>
            </a:lvl1pPr>
          </a:lstStyle>
          <a:p>
            <a:pPr lvl="0"/>
            <a:r>
              <a:rPr lang="en-GB" dirty="0"/>
              <a:t>Highlighting key element / words in red</a:t>
            </a:r>
          </a:p>
        </p:txBody>
      </p:sp>
      <p:sp>
        <p:nvSpPr>
          <p:cNvPr id="17" name="Text Placeholder 4"/>
          <p:cNvSpPr>
            <a:spLocks noGrp="1"/>
          </p:cNvSpPr>
          <p:nvPr>
            <p:ph type="body" sz="quarter" idx="13" hasCustomPrompt="1"/>
          </p:nvPr>
        </p:nvSpPr>
        <p:spPr>
          <a:xfrm>
            <a:off x="1298575" y="3284538"/>
            <a:ext cx="4442400" cy="3071812"/>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grpSp>
        <p:nvGrpSpPr>
          <p:cNvPr id="18" name="Group 17"/>
          <p:cNvGrpSpPr>
            <a:grpSpLocks/>
          </p:cNvGrpSpPr>
          <p:nvPr userDrawn="1"/>
        </p:nvGrpSpPr>
        <p:grpSpPr bwMode="auto">
          <a:xfrm>
            <a:off x="-2289877" y="3284538"/>
            <a:ext cx="2106612" cy="1354138"/>
            <a:chOff x="-2231300" y="2231625"/>
            <a:chExt cx="2106943" cy="1353870"/>
          </a:xfrm>
        </p:grpSpPr>
        <p:sp>
          <p:nvSpPr>
            <p:cNvPr id="19" name="TextBox 17"/>
            <p:cNvSpPr txBox="1">
              <a:spLocks noChangeArrowheads="1"/>
            </p:cNvSpPr>
            <p:nvPr userDrawn="1"/>
          </p:nvSpPr>
          <p:spPr bwMode="auto">
            <a:xfrm>
              <a:off x="-2231300" y="2231625"/>
              <a:ext cx="2105356" cy="12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a:defRPr/>
              </a:pPr>
              <a:r>
                <a:rPr lang="en-GB" altLang="da-DK" sz="1000" noProof="1">
                  <a:solidFill>
                    <a:srgbClr val="2C2A29"/>
                  </a:solidFill>
                  <a:latin typeface="Arial" panose="020B0604020202020204"/>
                  <a:cs typeface="Arial" charset="0"/>
                </a:rPr>
                <a:t>To add preformatted bullets,</a:t>
              </a:r>
            </a:p>
            <a:p>
              <a:pPr algn="r">
                <a:defRPr/>
              </a:pPr>
              <a:r>
                <a:rPr lang="en-GB" altLang="da-DK" sz="1000" noProof="1">
                  <a:solidFill>
                    <a:srgbClr val="2C2A29"/>
                  </a:solidFill>
                  <a:latin typeface="Arial" panose="020B0604020202020204"/>
                  <a:cs typeface="Arial" charset="0"/>
                </a:rPr>
                <a:t>click the </a:t>
              </a:r>
              <a:r>
                <a:rPr lang="en-GB" altLang="da-DK" sz="1000" b="1" noProof="1">
                  <a:solidFill>
                    <a:srgbClr val="2C2A29"/>
                  </a:solidFill>
                  <a:latin typeface="Arial" panose="020B0604020202020204"/>
                  <a:cs typeface="Arial" charset="0"/>
                </a:rPr>
                <a:t>Home</a:t>
              </a:r>
              <a:r>
                <a:rPr lang="en-GB" altLang="da-DK" sz="1000" noProof="1">
                  <a:solidFill>
                    <a:srgbClr val="2C2A29"/>
                  </a:solidFill>
                  <a:latin typeface="Arial" panose="020B0604020202020204"/>
                  <a:cs typeface="Arial" charset="0"/>
                </a:rPr>
                <a:t> tab and select</a:t>
              </a:r>
            </a:p>
            <a:p>
              <a:pPr algn="r">
                <a:defRPr/>
              </a:pPr>
              <a:r>
                <a:rPr lang="en-GB" altLang="da-DK" sz="1000" b="1" noProof="1">
                  <a:solidFill>
                    <a:srgbClr val="2C2A29"/>
                  </a:solidFill>
                  <a:latin typeface="Arial" panose="020B0604020202020204"/>
                  <a:cs typeface="Arial" charset="0"/>
                </a:rPr>
                <a:t>Increase Indent</a:t>
              </a:r>
            </a:p>
            <a:p>
              <a:pPr algn="r">
                <a:defRPr/>
              </a:pPr>
              <a:endParaRPr lang="en-GB" altLang="da-DK" sz="1000" noProof="1">
                <a:solidFill>
                  <a:srgbClr val="2C2A29"/>
                </a:solidFill>
                <a:latin typeface="Arial" panose="020B0604020202020204"/>
                <a:cs typeface="Arial" charset="0"/>
              </a:endParaRPr>
            </a:p>
            <a:p>
              <a:pPr algn="r">
                <a:defRPr/>
              </a:pPr>
              <a:endParaRPr lang="en-GB" altLang="da-DK" sz="1000" noProof="1">
                <a:solidFill>
                  <a:srgbClr val="2C2A29"/>
                </a:solidFill>
                <a:latin typeface="Arial" panose="020B0604020202020204"/>
                <a:cs typeface="Arial" charset="0"/>
              </a:endParaRPr>
            </a:p>
            <a:p>
              <a:pPr algn="r">
                <a:defRPr/>
              </a:pPr>
              <a:r>
                <a:rPr lang="en-GB" altLang="da-DK" sz="1000" noProof="1">
                  <a:solidFill>
                    <a:srgbClr val="2C2A29"/>
                  </a:solidFill>
                  <a:latin typeface="Arial" panose="020B0604020202020204"/>
                  <a:cs typeface="Arial" charset="0"/>
                </a:rPr>
                <a:t>Click </a:t>
              </a:r>
              <a:r>
                <a:rPr lang="en-GB" altLang="da-DK" sz="1000" b="1" noProof="1">
                  <a:solidFill>
                    <a:srgbClr val="2C2A29"/>
                  </a:solidFill>
                  <a:latin typeface="Arial" panose="020B0604020202020204"/>
                  <a:cs typeface="Arial" charset="0"/>
                </a:rPr>
                <a:t>Decrease Indent</a:t>
              </a:r>
            </a:p>
            <a:p>
              <a:pPr algn="r">
                <a:defRPr/>
              </a:pPr>
              <a:r>
                <a:rPr lang="en-GB" altLang="da-DK" sz="1000" noProof="1">
                  <a:solidFill>
                    <a:srgbClr val="2C2A29"/>
                  </a:solidFill>
                  <a:latin typeface="Arial" panose="020B0604020202020204"/>
                  <a:cs typeface="Arial" charset="0"/>
                </a:rPr>
                <a:t>to return to the previous list design</a:t>
              </a:r>
            </a:p>
            <a:p>
              <a:pPr algn="r">
                <a:defRPr/>
              </a:pPr>
              <a:r>
                <a:rPr lang="en-GB" altLang="da-DK" sz="1000" b="1" noProof="1">
                  <a:solidFill>
                    <a:srgbClr val="2C2A29"/>
                  </a:solidFill>
                  <a:latin typeface="Arial" panose="020B0604020202020204"/>
                  <a:cs typeface="Arial" charset="0"/>
                </a:rPr>
                <a:t> </a:t>
              </a:r>
            </a:p>
          </p:txBody>
        </p:sp>
        <p:grpSp>
          <p:nvGrpSpPr>
            <p:cNvPr id="20" name="Group 19"/>
            <p:cNvGrpSpPr>
              <a:grpSpLocks/>
            </p:cNvGrpSpPr>
            <p:nvPr userDrawn="1"/>
          </p:nvGrpSpPr>
          <p:grpSpPr bwMode="auto">
            <a:xfrm>
              <a:off x="-544672" y="2731719"/>
              <a:ext cx="419742" cy="242548"/>
              <a:chOff x="-832082" y="3286289"/>
              <a:chExt cx="358924" cy="219989"/>
            </a:xfrm>
          </p:grpSpPr>
          <p:pic>
            <p:nvPicPr>
              <p:cNvPr id="25"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2082" y="3286289"/>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le 25"/>
              <p:cNvSpPr/>
              <p:nvPr userDrawn="1"/>
            </p:nvSpPr>
            <p:spPr bwMode="auto">
              <a:xfrm>
                <a:off x="-653241" y="3287610"/>
                <a:ext cx="169711" cy="21593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nvGrpSpPr>
            <p:cNvPr id="21" name="Group 20"/>
            <p:cNvGrpSpPr>
              <a:grpSpLocks/>
            </p:cNvGrpSpPr>
            <p:nvPr userDrawn="1"/>
          </p:nvGrpSpPr>
          <p:grpSpPr bwMode="auto">
            <a:xfrm>
              <a:off x="-531551" y="3339969"/>
              <a:ext cx="407194" cy="245526"/>
              <a:chOff x="-474298" y="3592325"/>
              <a:chExt cx="348194" cy="222690"/>
            </a:xfrm>
          </p:grpSpPr>
          <p:pic>
            <p:nvPicPr>
              <p:cNvPr id="22" name="Picture 2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userDrawn="1"/>
            </p:nvSpPr>
            <p:spPr bwMode="auto">
              <a:xfrm>
                <a:off x="-297173" y="3594762"/>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4" name="Rounded Rectangle 23"/>
              <p:cNvSpPr/>
              <p:nvPr userDrawn="1"/>
            </p:nvSpPr>
            <p:spPr bwMode="auto">
              <a:xfrm>
                <a:off x="-465528" y="3597641"/>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34" name="Group 28"/>
          <p:cNvGrpSpPr/>
          <p:nvPr userDrawn="1"/>
        </p:nvGrpSpPr>
        <p:grpSpPr>
          <a:xfrm>
            <a:off x="12360696" y="2322792"/>
            <a:ext cx="1871662" cy="2769989"/>
            <a:chOff x="-2008947" y="2420888"/>
            <a:chExt cx="1871662" cy="2769989"/>
          </a:xfrm>
        </p:grpSpPr>
        <p:grpSp>
          <p:nvGrpSpPr>
            <p:cNvPr id="35" name="Gruppe 1"/>
            <p:cNvGrpSpPr/>
            <p:nvPr userDrawn="1"/>
          </p:nvGrpSpPr>
          <p:grpSpPr>
            <a:xfrm>
              <a:off x="-2008947" y="2420888"/>
              <a:ext cx="1871662" cy="2769989"/>
              <a:chOff x="9231313" y="2327275"/>
              <a:chExt cx="1871662" cy="2769989"/>
            </a:xfrm>
          </p:grpSpPr>
          <p:sp>
            <p:nvSpPr>
              <p:cNvPr id="37" name="TextBox 31"/>
              <p:cNvSpPr txBox="1">
                <a:spLocks noChangeArrowheads="1"/>
              </p:cNvSpPr>
              <p:nvPr userDrawn="1"/>
            </p:nvSpPr>
            <p:spPr bwMode="auto">
              <a:xfrm>
                <a:off x="9231313" y="2327275"/>
                <a:ext cx="1871662"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GB" sz="1000" b="1" dirty="0">
                    <a:solidFill>
                      <a:srgbClr val="2C2A29"/>
                    </a:solidFill>
                    <a:cs typeface="Arial" pitchFamily="34" charset="0"/>
                  </a:rPr>
                  <a:t>Insert Picture</a:t>
                </a:r>
              </a:p>
              <a:p>
                <a:r>
                  <a:rPr lang="en-GB" sz="1000" b="1" dirty="0">
                    <a:solidFill>
                      <a:srgbClr val="2C2A29"/>
                    </a:solidFill>
                    <a:cs typeface="Arial" pitchFamily="34" charset="0"/>
                  </a:rPr>
                  <a:t>1.</a:t>
                </a:r>
                <a:r>
                  <a:rPr lang="en-GB" sz="1000" dirty="0">
                    <a:solidFill>
                      <a:srgbClr val="2C2A29"/>
                    </a:solidFill>
                    <a:cs typeface="Arial" pitchFamily="34" charset="0"/>
                  </a:rPr>
                  <a:t> Click thumbnail image icon in the middle of the placeholder </a:t>
                </a:r>
              </a:p>
              <a:p>
                <a:r>
                  <a:rPr lang="en-GB" sz="1000" b="1" dirty="0">
                    <a:solidFill>
                      <a:srgbClr val="2C2A29"/>
                    </a:solidFill>
                    <a:cs typeface="Arial" pitchFamily="34" charset="0"/>
                  </a:rPr>
                  <a:t>2. </a:t>
                </a:r>
                <a:r>
                  <a:rPr lang="en-GB" sz="1000" dirty="0">
                    <a:solidFill>
                      <a:srgbClr val="2C2A29"/>
                    </a:solidFill>
                    <a:cs typeface="Arial" pitchFamily="34" charset="0"/>
                  </a:rPr>
                  <a:t>add the desired picture</a:t>
                </a:r>
              </a:p>
              <a:p>
                <a:r>
                  <a:rPr lang="en-GB" sz="1000" b="1" dirty="0">
                    <a:solidFill>
                      <a:srgbClr val="2C2A29"/>
                    </a:solidFill>
                    <a:cs typeface="Arial" pitchFamily="34" charset="0"/>
                  </a:rPr>
                  <a:t>3. </a:t>
                </a:r>
                <a:r>
                  <a:rPr lang="en-GB" sz="1000" dirty="0">
                    <a:solidFill>
                      <a:srgbClr val="2C2A29"/>
                    </a:solidFill>
                    <a:cs typeface="Arial" pitchFamily="34" charset="0"/>
                  </a:rPr>
                  <a:t>Click </a:t>
                </a:r>
                <a:r>
                  <a:rPr lang="en-GB" sz="1000" b="1" dirty="0">
                    <a:solidFill>
                      <a:srgbClr val="2C2A29"/>
                    </a:solidFill>
                    <a:cs typeface="Arial" pitchFamily="34" charset="0"/>
                  </a:rPr>
                  <a:t>Crop</a:t>
                </a:r>
                <a:r>
                  <a:rPr lang="en-GB" sz="1000" dirty="0">
                    <a:solidFill>
                      <a:srgbClr val="2C2A29"/>
                    </a:solidFill>
                    <a:cs typeface="Arial" pitchFamily="34" charset="0"/>
                  </a:rPr>
                  <a:t> to change </a:t>
                </a:r>
              </a:p>
              <a:p>
                <a:r>
                  <a:rPr lang="en-GB" sz="1000" dirty="0">
                    <a:solidFill>
                      <a:srgbClr val="2C2A29"/>
                    </a:solidFill>
                    <a:cs typeface="Arial" pitchFamily="34" charset="0"/>
                  </a:rPr>
                  <a:t>focus of the image / size</a:t>
                </a:r>
              </a:p>
              <a:p>
                <a:r>
                  <a:rPr lang="en-GB" sz="1000" dirty="0">
                    <a:solidFill>
                      <a:srgbClr val="2C2A29"/>
                    </a:solidFill>
                    <a:cs typeface="Arial" pitchFamily="34" charset="0"/>
                  </a:rPr>
                  <a:t> </a:t>
                </a:r>
              </a:p>
              <a:p>
                <a:endParaRPr lang="en-GB" sz="1000" dirty="0">
                  <a:solidFill>
                    <a:srgbClr val="2C2A29"/>
                  </a:solidFill>
                  <a:cs typeface="Arial" pitchFamily="34" charset="0"/>
                </a:endParaRPr>
              </a:p>
              <a:p>
                <a:endParaRPr lang="en-GB" sz="1000" dirty="0">
                  <a:solidFill>
                    <a:srgbClr val="2C2A29"/>
                  </a:solidFill>
                  <a:cs typeface="Arial" pitchFamily="34" charset="0"/>
                </a:endParaRPr>
              </a:p>
              <a:p>
                <a:r>
                  <a:rPr lang="en-GB" sz="1000" b="1" dirty="0">
                    <a:solidFill>
                      <a:srgbClr val="2C2A29"/>
                    </a:solidFill>
                    <a:cs typeface="Arial" pitchFamily="34" charset="0"/>
                  </a:rPr>
                  <a:t>4. </a:t>
                </a:r>
                <a:r>
                  <a:rPr lang="en-GB" sz="1000" dirty="0">
                    <a:solidFill>
                      <a:srgbClr val="2C2A29"/>
                    </a:solidFill>
                    <a:cs typeface="Arial" pitchFamily="34" charset="0"/>
                  </a:rPr>
                  <a:t>If you want to scale the image hold the </a:t>
                </a:r>
                <a:r>
                  <a:rPr lang="en-GB" sz="1000" b="1" dirty="0">
                    <a:solidFill>
                      <a:srgbClr val="2C2A29"/>
                    </a:solidFill>
                    <a:cs typeface="Arial" pitchFamily="34" charset="0"/>
                  </a:rPr>
                  <a:t>SHIFT</a:t>
                </a:r>
                <a:r>
                  <a:rPr lang="en-GB" sz="1000" dirty="0">
                    <a:solidFill>
                      <a:srgbClr val="2C2A29"/>
                    </a:solidFill>
                    <a:cs typeface="Arial" pitchFamily="34" charset="0"/>
                  </a:rPr>
                  <a:t> button down while dragging the corners of the image</a:t>
                </a:r>
              </a:p>
              <a:p>
                <a:endParaRPr lang="en-GB" sz="1000" dirty="0">
                  <a:solidFill>
                    <a:srgbClr val="2C2A29"/>
                  </a:solidFill>
                  <a:cs typeface="Arial" pitchFamily="34" charset="0"/>
                </a:endParaRPr>
              </a:p>
              <a:p>
                <a:endParaRPr lang="en-GB" sz="1000" dirty="0">
                  <a:solidFill>
                    <a:srgbClr val="2C2A29"/>
                  </a:solidFill>
                  <a:cs typeface="Arial" pitchFamily="34" charset="0"/>
                </a:endParaRPr>
              </a:p>
              <a:p>
                <a:endParaRPr lang="en-GB" sz="1000" dirty="0">
                  <a:solidFill>
                    <a:srgbClr val="2C2A29"/>
                  </a:solidFill>
                  <a:cs typeface="Arial" pitchFamily="34" charset="0"/>
                </a:endParaRPr>
              </a:p>
              <a:p>
                <a:pPr>
                  <a:defRPr/>
                </a:pPr>
                <a:r>
                  <a:rPr lang="en-GB" sz="1000" b="1" dirty="0">
                    <a:solidFill>
                      <a:srgbClr val="2C2A29"/>
                    </a:solidFill>
                    <a:cs typeface="Arial" pitchFamily="34" charset="0"/>
                  </a:rPr>
                  <a:t>5. </a:t>
                </a:r>
                <a:r>
                  <a:rPr lang="en-GB" sz="1000" dirty="0">
                    <a:solidFill>
                      <a:srgbClr val="2C2A29"/>
                    </a:solidFill>
                    <a:cs typeface="Arial" pitchFamily="34" charset="0"/>
                  </a:rPr>
                  <a:t>Right-click on the picture and select </a:t>
                </a:r>
                <a:r>
                  <a:rPr lang="en-GB" sz="1000" b="1" dirty="0">
                    <a:solidFill>
                      <a:srgbClr val="2C2A29"/>
                    </a:solidFill>
                    <a:cs typeface="Arial" pitchFamily="34" charset="0"/>
                  </a:rPr>
                  <a:t>Send to back</a:t>
                </a:r>
              </a:p>
            </p:txBody>
          </p:sp>
          <p:grpSp>
            <p:nvGrpSpPr>
              <p:cNvPr id="38" name="Gruppe 1"/>
              <p:cNvGrpSpPr>
                <a:grpSpLocks/>
              </p:cNvGrpSpPr>
              <p:nvPr userDrawn="1"/>
            </p:nvGrpSpPr>
            <p:grpSpPr bwMode="auto">
              <a:xfrm>
                <a:off x="9254797" y="4356775"/>
                <a:ext cx="331787" cy="342899"/>
                <a:chOff x="8337348" y="5840143"/>
                <a:chExt cx="331631" cy="343551"/>
              </a:xfrm>
            </p:grpSpPr>
            <p:pic>
              <p:nvPicPr>
                <p:cNvPr id="39" name="Picture 3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350876" y="58401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Rounded Rectangle 34"/>
                <p:cNvSpPr/>
                <p:nvPr userDrawn="1"/>
              </p:nvSpPr>
              <p:spPr>
                <a:xfrm>
                  <a:off x="8337348" y="5840145"/>
                  <a:ext cx="209451" cy="17177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000" dirty="0">
                    <a:solidFill>
                      <a:prstClr val="white"/>
                    </a:solidFill>
                  </a:endParaRPr>
                </a:p>
              </p:txBody>
            </p:sp>
          </p:grpSp>
        </p:grpSp>
        <p:pic>
          <p:nvPicPr>
            <p:cNvPr id="36" name="Picture 30"/>
            <p:cNvPicPr>
              <a:picLocks noChangeAspect="1"/>
            </p:cNvPicPr>
            <p:nvPr userDrawn="1"/>
          </p:nvPicPr>
          <p:blipFill>
            <a:blip r:embed="rId6"/>
            <a:stretch>
              <a:fillRect/>
            </a:stretch>
          </p:blipFill>
          <p:spPr>
            <a:xfrm>
              <a:off x="-2002556" y="3367604"/>
              <a:ext cx="399069" cy="369138"/>
            </a:xfrm>
            <a:prstGeom prst="rect">
              <a:avLst/>
            </a:prstGeom>
          </p:spPr>
        </p:pic>
      </p:grpSp>
    </p:spTree>
    <p:extLst>
      <p:ext uri="{BB962C8B-B14F-4D97-AF65-F5344CB8AC3E}">
        <p14:creationId xmlns:p14="http://schemas.microsoft.com/office/powerpoint/2010/main" val="3444773373"/>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large picture I">
    <p:spTree>
      <p:nvGrpSpPr>
        <p:cNvPr id="1" name=""/>
        <p:cNvGrpSpPr/>
        <p:nvPr/>
      </p:nvGrpSpPr>
      <p:grpSpPr>
        <a:xfrm>
          <a:off x="0" y="0"/>
          <a:ext cx="0" cy="0"/>
          <a:chOff x="0" y="0"/>
          <a:chExt cx="0" cy="0"/>
        </a:xfrm>
      </p:grpSpPr>
      <p:sp>
        <p:nvSpPr>
          <p:cNvPr id="18" name="White box"/>
          <p:cNvSpPr>
            <a:spLocks noGrp="1"/>
          </p:cNvSpPr>
          <p:nvPr>
            <p:ph type="body" sz="quarter" idx="17" hasCustomPrompt="1"/>
          </p:nvPr>
        </p:nvSpPr>
        <p:spPr>
          <a:xfrm>
            <a:off x="654050" y="971999"/>
            <a:ext cx="5739524" cy="5886001"/>
          </a:xfrm>
          <a:blipFill>
            <a:blip r:embed="rId2"/>
            <a:stretch>
              <a:fillRect/>
            </a:stretch>
          </a:blipFill>
        </p:spPr>
        <p:txBody>
          <a:bodyPr>
            <a:normAutofit/>
          </a:bodyPr>
          <a:lstStyle>
            <a:lvl1pPr>
              <a:defRPr sz="100">
                <a:solidFill>
                  <a:schemeClr val="bg1"/>
                </a:solidFill>
              </a:defRPr>
            </a:lvl1pPr>
          </a:lstStyle>
          <a:p>
            <a:pPr lvl="0"/>
            <a:r>
              <a:rPr lang="en-GB" dirty="0"/>
              <a:t>-</a:t>
            </a:r>
          </a:p>
        </p:txBody>
      </p:sp>
      <p:sp>
        <p:nvSpPr>
          <p:cNvPr id="7" name="Title 1"/>
          <p:cNvSpPr>
            <a:spLocks noGrp="1"/>
          </p:cNvSpPr>
          <p:nvPr>
            <p:ph type="title" hasCustomPrompt="1"/>
          </p:nvPr>
        </p:nvSpPr>
        <p:spPr/>
        <p:txBody>
          <a:bodyPr/>
          <a:lstStyle>
            <a:lvl1pPr>
              <a:defRPr baseline="0"/>
            </a:lvl1pPr>
          </a:lstStyle>
          <a:p>
            <a:r>
              <a:rPr lang="en-GB" dirty="0"/>
              <a:t>Click to add section title</a:t>
            </a:r>
          </a:p>
        </p:txBody>
      </p:sp>
      <p:sp>
        <p:nvSpPr>
          <p:cNvPr id="12" name="Text Placeholder 2"/>
          <p:cNvSpPr>
            <a:spLocks noGrp="1"/>
          </p:cNvSpPr>
          <p:nvPr>
            <p:ph type="body" idx="1" hasCustomPrompt="1"/>
          </p:nvPr>
        </p:nvSpPr>
        <p:spPr>
          <a:xfrm>
            <a:off x="1298575" y="1504951"/>
            <a:ext cx="4443274" cy="1202994"/>
          </a:xfrm>
          <a:blipFill>
            <a:blip r:embed="rId3"/>
            <a:stretch>
              <a:fillRect/>
            </a:stretch>
          </a:blipFill>
        </p:spPr>
        <p:txBody>
          <a:bodyPr bIns="216000">
            <a:spAutoFit/>
          </a:bodyPr>
          <a:lstStyle>
            <a:lvl1pPr marL="0" indent="0">
              <a:buNone/>
              <a:defRPr lang="en-US" sz="3200" kern="1200" cap="none" baseline="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Highlighting key element / words in red</a:t>
            </a:r>
          </a:p>
        </p:txBody>
      </p:sp>
      <p:sp>
        <p:nvSpPr>
          <p:cNvPr id="14" name="Text Placeholder 3"/>
          <p:cNvSpPr>
            <a:spLocks noGrp="1"/>
          </p:cNvSpPr>
          <p:nvPr>
            <p:ph type="body" sz="quarter" idx="15" hasCustomPrompt="1"/>
          </p:nvPr>
        </p:nvSpPr>
        <p:spPr>
          <a:xfrm>
            <a:off x="1298575" y="3284538"/>
            <a:ext cx="4443274" cy="3071812"/>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Picture Placeholder 4"/>
          <p:cNvSpPr>
            <a:spLocks noGrp="1"/>
          </p:cNvSpPr>
          <p:nvPr>
            <p:ph type="pic" sz="quarter" idx="13" hasCustomPrompt="1"/>
          </p:nvPr>
        </p:nvSpPr>
        <p:spPr>
          <a:xfrm>
            <a:off x="75600" y="971999"/>
            <a:ext cx="12121200" cy="5896800"/>
          </a:xfrm>
          <a:noFill/>
        </p:spPr>
        <p:txBody>
          <a:bodyPr lIns="6300000" tIns="0" rIns="0" anchor="ctr" anchorCtr="0">
            <a:noAutofit/>
          </a:bodyPr>
          <a:lstStyle>
            <a:lvl1pPr marL="0" marR="0" indent="0" algn="l" defTabSz="914400" rtl="0" eaLnBrk="1" fontAlgn="auto" latinLnBrk="0" hangingPunct="1">
              <a:lnSpc>
                <a:spcPct val="100000"/>
              </a:lnSpc>
              <a:spcBef>
                <a:spcPts val="0"/>
              </a:spcBef>
              <a:spcAft>
                <a:spcPts val="0"/>
              </a:spcAft>
              <a:buClrTx/>
              <a:buSzTx/>
              <a:buFontTx/>
              <a:buNone/>
              <a:tabLst/>
              <a:defRPr sz="1400" baseline="0">
                <a:solidFill>
                  <a:schemeClr val="tx1"/>
                </a:solidFill>
              </a:defRPr>
            </a:lvl1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noProof="0" dirty="0"/>
              <a:t>Click on icon to insert picture, </a:t>
            </a:r>
            <a:br>
              <a:rPr lang="en-GB" noProof="0" dirty="0"/>
            </a:br>
            <a:r>
              <a:rPr lang="en-GB" noProof="0" dirty="0"/>
              <a:t>remember to </a:t>
            </a:r>
            <a:r>
              <a:rPr lang="en-GB" sz="1400" kern="1200" baseline="0" noProof="0" dirty="0">
                <a:solidFill>
                  <a:schemeClr val="tx1"/>
                </a:solidFill>
                <a:latin typeface="+mn-lt"/>
                <a:ea typeface="+mn-ea"/>
                <a:cs typeface="+mn-cs"/>
              </a:rPr>
              <a:t>right-click on the picture and select Send to back</a:t>
            </a:r>
            <a:r>
              <a:rPr lang="en-GB" noProof="0" dirty="0"/>
              <a:t>  </a:t>
            </a:r>
          </a:p>
        </p:txBody>
      </p:sp>
      <p:sp>
        <p:nvSpPr>
          <p:cNvPr id="4" name="Date Placeholder 3" hidden="1"/>
          <p:cNvSpPr>
            <a:spLocks noGrp="1"/>
          </p:cNvSpPr>
          <p:nvPr>
            <p:ph type="dt" sz="half" idx="10"/>
          </p:nvPr>
        </p:nvSpPr>
        <p:spPr/>
        <p:txBody>
          <a:bodyPr/>
          <a:lstStyle/>
          <a:p>
            <a:fld id="{AD2D6EE5-91D8-4496-8B28-AFF451BBF785}" type="datetime1">
              <a:rPr lang="fr-FR">
                <a:solidFill>
                  <a:srgbClr val="808285"/>
                </a:solidFill>
              </a:rPr>
              <a:pPr/>
              <a:t>06/11/2020</a:t>
            </a:fld>
            <a:endParaRPr dirty="0">
              <a:solidFill>
                <a:srgbClr val="808285"/>
              </a:solidFill>
            </a:endParaRPr>
          </a:p>
        </p:txBody>
      </p:sp>
      <p:sp>
        <p:nvSpPr>
          <p:cNvPr id="5" name="Footer Placeholder 4" hidden="1"/>
          <p:cNvSpPr>
            <a:spLocks noGrp="1"/>
          </p:cNvSpPr>
          <p:nvPr>
            <p:ph type="ftr" sz="quarter" idx="11"/>
          </p:nvPr>
        </p:nvSpPr>
        <p:spPr/>
        <p:txBody>
          <a:bodyPr/>
          <a:lstStyle/>
          <a:p>
            <a:endParaRPr>
              <a:solidFill>
                <a:srgbClr val="808285"/>
              </a:solidFill>
            </a:endParaRPr>
          </a:p>
        </p:txBody>
      </p:sp>
      <p:sp>
        <p:nvSpPr>
          <p:cNvPr id="6" name="Slide Number Placeholder 5"/>
          <p:cNvSpPr>
            <a:spLocks noGrp="1"/>
          </p:cNvSpPr>
          <p:nvPr>
            <p:ph type="sldNum" sz="quarter" idx="12"/>
          </p:nvPr>
        </p:nvSpPr>
        <p:spPr/>
        <p:txBody>
          <a:bodyPr/>
          <a:lstStyle/>
          <a:p>
            <a:fld id="{CB425281-793C-44B6-9FB4-1EB1BF188BFD}" type="slidenum">
              <a:rPr lang="en-GB" smtClean="0">
                <a:solidFill>
                  <a:srgbClr val="808285"/>
                </a:solidFill>
              </a:rPr>
              <a:pPr/>
              <a:t>‹N°›</a:t>
            </a:fld>
            <a:endParaRPr lang="en-GB" dirty="0">
              <a:solidFill>
                <a:srgbClr val="808285"/>
              </a:solidFill>
            </a:endParaRPr>
          </a:p>
        </p:txBody>
      </p:sp>
      <p:grpSp>
        <p:nvGrpSpPr>
          <p:cNvPr id="13" name="Group 12"/>
          <p:cNvGrpSpPr>
            <a:grpSpLocks/>
          </p:cNvGrpSpPr>
          <p:nvPr userDrawn="1"/>
        </p:nvGrpSpPr>
        <p:grpSpPr bwMode="auto">
          <a:xfrm>
            <a:off x="-2289877" y="3284538"/>
            <a:ext cx="2106612" cy="1354138"/>
            <a:chOff x="-2231300" y="2231625"/>
            <a:chExt cx="2106943" cy="1353870"/>
          </a:xfrm>
        </p:grpSpPr>
        <p:sp>
          <p:nvSpPr>
            <p:cNvPr id="15" name="TextBox 17"/>
            <p:cNvSpPr txBox="1">
              <a:spLocks noChangeArrowheads="1"/>
            </p:cNvSpPr>
            <p:nvPr userDrawn="1"/>
          </p:nvSpPr>
          <p:spPr bwMode="auto">
            <a:xfrm>
              <a:off x="-2231300" y="2231625"/>
              <a:ext cx="2105356" cy="12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a:defRPr/>
              </a:pPr>
              <a:r>
                <a:rPr lang="en-GB" altLang="da-DK" sz="1000" noProof="1">
                  <a:solidFill>
                    <a:srgbClr val="2C2A29"/>
                  </a:solidFill>
                  <a:latin typeface="Arial" panose="020B0604020202020204"/>
                  <a:cs typeface="Arial" charset="0"/>
                </a:rPr>
                <a:t>To add preformatted bullets,</a:t>
              </a:r>
            </a:p>
            <a:p>
              <a:pPr algn="r">
                <a:defRPr/>
              </a:pPr>
              <a:r>
                <a:rPr lang="en-GB" altLang="da-DK" sz="1000" noProof="1">
                  <a:solidFill>
                    <a:srgbClr val="2C2A29"/>
                  </a:solidFill>
                  <a:latin typeface="Arial" panose="020B0604020202020204"/>
                  <a:cs typeface="Arial" charset="0"/>
                </a:rPr>
                <a:t>click the </a:t>
              </a:r>
              <a:r>
                <a:rPr lang="en-GB" altLang="da-DK" sz="1000" b="1" noProof="1">
                  <a:solidFill>
                    <a:srgbClr val="2C2A29"/>
                  </a:solidFill>
                  <a:latin typeface="Arial" panose="020B0604020202020204"/>
                  <a:cs typeface="Arial" charset="0"/>
                </a:rPr>
                <a:t>Home</a:t>
              </a:r>
              <a:r>
                <a:rPr lang="en-GB" altLang="da-DK" sz="1000" noProof="1">
                  <a:solidFill>
                    <a:srgbClr val="2C2A29"/>
                  </a:solidFill>
                  <a:latin typeface="Arial" panose="020B0604020202020204"/>
                  <a:cs typeface="Arial" charset="0"/>
                </a:rPr>
                <a:t> tab and select</a:t>
              </a:r>
            </a:p>
            <a:p>
              <a:pPr algn="r">
                <a:defRPr/>
              </a:pPr>
              <a:r>
                <a:rPr lang="en-GB" altLang="da-DK" sz="1000" b="1" noProof="1">
                  <a:solidFill>
                    <a:srgbClr val="2C2A29"/>
                  </a:solidFill>
                  <a:latin typeface="Arial" panose="020B0604020202020204"/>
                  <a:cs typeface="Arial" charset="0"/>
                </a:rPr>
                <a:t>Increase Indent</a:t>
              </a:r>
            </a:p>
            <a:p>
              <a:pPr algn="r">
                <a:defRPr/>
              </a:pPr>
              <a:endParaRPr lang="en-GB" altLang="da-DK" sz="1000" noProof="1">
                <a:solidFill>
                  <a:srgbClr val="2C2A29"/>
                </a:solidFill>
                <a:latin typeface="Arial" panose="020B0604020202020204"/>
                <a:cs typeface="Arial" charset="0"/>
              </a:endParaRPr>
            </a:p>
            <a:p>
              <a:pPr algn="r">
                <a:defRPr/>
              </a:pPr>
              <a:endParaRPr lang="en-GB" altLang="da-DK" sz="1000" noProof="1">
                <a:solidFill>
                  <a:srgbClr val="2C2A29"/>
                </a:solidFill>
                <a:latin typeface="Arial" panose="020B0604020202020204"/>
                <a:cs typeface="Arial" charset="0"/>
              </a:endParaRPr>
            </a:p>
            <a:p>
              <a:pPr algn="r">
                <a:defRPr/>
              </a:pPr>
              <a:r>
                <a:rPr lang="en-GB" altLang="da-DK" sz="1000" noProof="1">
                  <a:solidFill>
                    <a:srgbClr val="2C2A29"/>
                  </a:solidFill>
                  <a:latin typeface="Arial" panose="020B0604020202020204"/>
                  <a:cs typeface="Arial" charset="0"/>
                </a:rPr>
                <a:t>Click </a:t>
              </a:r>
              <a:r>
                <a:rPr lang="en-GB" altLang="da-DK" sz="1000" b="1" noProof="1">
                  <a:solidFill>
                    <a:srgbClr val="2C2A29"/>
                  </a:solidFill>
                  <a:latin typeface="Arial" panose="020B0604020202020204"/>
                  <a:cs typeface="Arial" charset="0"/>
                </a:rPr>
                <a:t>Decrease Indent</a:t>
              </a:r>
            </a:p>
            <a:p>
              <a:pPr algn="r">
                <a:defRPr/>
              </a:pPr>
              <a:r>
                <a:rPr lang="en-GB" altLang="da-DK" sz="1000" noProof="1">
                  <a:solidFill>
                    <a:srgbClr val="2C2A29"/>
                  </a:solidFill>
                  <a:latin typeface="Arial" panose="020B0604020202020204"/>
                  <a:cs typeface="Arial" charset="0"/>
                </a:rPr>
                <a:t>to return to the previous list design</a:t>
              </a:r>
            </a:p>
            <a:p>
              <a:pPr algn="r">
                <a:defRPr/>
              </a:pPr>
              <a:r>
                <a:rPr lang="en-GB" altLang="da-DK" sz="1000" b="1" noProof="1">
                  <a:solidFill>
                    <a:srgbClr val="2C2A29"/>
                  </a:solidFill>
                  <a:latin typeface="Arial" panose="020B0604020202020204"/>
                  <a:cs typeface="Arial" charset="0"/>
                </a:rPr>
                <a:t> </a:t>
              </a:r>
            </a:p>
          </p:txBody>
        </p:sp>
        <p:grpSp>
          <p:nvGrpSpPr>
            <p:cNvPr id="17" name="Group 16"/>
            <p:cNvGrpSpPr>
              <a:grpSpLocks/>
            </p:cNvGrpSpPr>
            <p:nvPr userDrawn="1"/>
          </p:nvGrpSpPr>
          <p:grpSpPr bwMode="auto">
            <a:xfrm>
              <a:off x="-544672" y="2731719"/>
              <a:ext cx="419742" cy="242548"/>
              <a:chOff x="-832082" y="3286289"/>
              <a:chExt cx="358924" cy="219989"/>
            </a:xfrm>
          </p:grpSpPr>
          <p:pic>
            <p:nvPicPr>
              <p:cNvPr id="23" name="Picture 2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2082" y="3286289"/>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userDrawn="1"/>
            </p:nvSpPr>
            <p:spPr bwMode="auto">
              <a:xfrm>
                <a:off x="-653241" y="3287610"/>
                <a:ext cx="169711" cy="21593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nvGrpSpPr>
            <p:cNvPr id="19" name="Group 18"/>
            <p:cNvGrpSpPr>
              <a:grpSpLocks/>
            </p:cNvGrpSpPr>
            <p:nvPr userDrawn="1"/>
          </p:nvGrpSpPr>
          <p:grpSpPr bwMode="auto">
            <a:xfrm>
              <a:off x="-531551" y="3339969"/>
              <a:ext cx="407194" cy="245526"/>
              <a:chOff x="-474298" y="3592325"/>
              <a:chExt cx="348194" cy="222690"/>
            </a:xfrm>
          </p:grpSpPr>
          <p:pic>
            <p:nvPicPr>
              <p:cNvPr id="20" name="Picture 1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userDrawn="1"/>
            </p:nvSpPr>
            <p:spPr bwMode="auto">
              <a:xfrm>
                <a:off x="-297173" y="3594762"/>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2" name="Rounded Rectangle 21"/>
              <p:cNvSpPr/>
              <p:nvPr userDrawn="1"/>
            </p:nvSpPr>
            <p:spPr bwMode="auto">
              <a:xfrm>
                <a:off x="-465528" y="3597641"/>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pic>
        <p:nvPicPr>
          <p:cNvPr id="2" name="Picture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20000" y="0"/>
            <a:ext cx="2287143" cy="1285875"/>
          </a:xfrm>
          <a:prstGeom prst="rect">
            <a:avLst/>
          </a:prstGeom>
        </p:spPr>
      </p:pic>
      <p:grpSp>
        <p:nvGrpSpPr>
          <p:cNvPr id="27" name="Group 28"/>
          <p:cNvGrpSpPr/>
          <p:nvPr userDrawn="1"/>
        </p:nvGrpSpPr>
        <p:grpSpPr>
          <a:xfrm>
            <a:off x="12360696" y="2322792"/>
            <a:ext cx="1871662" cy="2769989"/>
            <a:chOff x="-2008947" y="2420888"/>
            <a:chExt cx="1871662" cy="2769989"/>
          </a:xfrm>
        </p:grpSpPr>
        <p:grpSp>
          <p:nvGrpSpPr>
            <p:cNvPr id="28" name="Gruppe 1"/>
            <p:cNvGrpSpPr/>
            <p:nvPr userDrawn="1"/>
          </p:nvGrpSpPr>
          <p:grpSpPr>
            <a:xfrm>
              <a:off x="-2008947" y="2420888"/>
              <a:ext cx="1871662" cy="2769989"/>
              <a:chOff x="9231313" y="2327275"/>
              <a:chExt cx="1871662" cy="2769989"/>
            </a:xfrm>
          </p:grpSpPr>
          <p:sp>
            <p:nvSpPr>
              <p:cNvPr id="30" name="TextBox 31"/>
              <p:cNvSpPr txBox="1">
                <a:spLocks noChangeArrowheads="1"/>
              </p:cNvSpPr>
              <p:nvPr userDrawn="1"/>
            </p:nvSpPr>
            <p:spPr bwMode="auto">
              <a:xfrm>
                <a:off x="9231313" y="2327275"/>
                <a:ext cx="1871662"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GB" sz="1000" b="1" dirty="0">
                    <a:solidFill>
                      <a:srgbClr val="2C2A29"/>
                    </a:solidFill>
                    <a:cs typeface="Arial" pitchFamily="34" charset="0"/>
                  </a:rPr>
                  <a:t>Insert Picture</a:t>
                </a:r>
              </a:p>
              <a:p>
                <a:r>
                  <a:rPr lang="en-GB" sz="1000" b="1" dirty="0">
                    <a:solidFill>
                      <a:srgbClr val="2C2A29"/>
                    </a:solidFill>
                    <a:cs typeface="Arial" pitchFamily="34" charset="0"/>
                  </a:rPr>
                  <a:t>1.</a:t>
                </a:r>
                <a:r>
                  <a:rPr lang="en-GB" sz="1000" dirty="0">
                    <a:solidFill>
                      <a:srgbClr val="2C2A29"/>
                    </a:solidFill>
                    <a:cs typeface="Arial" pitchFamily="34" charset="0"/>
                  </a:rPr>
                  <a:t> Click thumbnail image icon in the middle of the placeholder </a:t>
                </a:r>
              </a:p>
              <a:p>
                <a:r>
                  <a:rPr lang="en-GB" sz="1000" b="1" dirty="0">
                    <a:solidFill>
                      <a:srgbClr val="2C2A29"/>
                    </a:solidFill>
                    <a:cs typeface="Arial" pitchFamily="34" charset="0"/>
                  </a:rPr>
                  <a:t>2. </a:t>
                </a:r>
                <a:r>
                  <a:rPr lang="en-GB" sz="1000" dirty="0">
                    <a:solidFill>
                      <a:srgbClr val="2C2A29"/>
                    </a:solidFill>
                    <a:cs typeface="Arial" pitchFamily="34" charset="0"/>
                  </a:rPr>
                  <a:t>add the desired picture</a:t>
                </a:r>
              </a:p>
              <a:p>
                <a:r>
                  <a:rPr lang="en-GB" sz="1000" b="1" dirty="0">
                    <a:solidFill>
                      <a:srgbClr val="2C2A29"/>
                    </a:solidFill>
                    <a:cs typeface="Arial" pitchFamily="34" charset="0"/>
                  </a:rPr>
                  <a:t>3. </a:t>
                </a:r>
                <a:r>
                  <a:rPr lang="en-GB" sz="1000" dirty="0">
                    <a:solidFill>
                      <a:srgbClr val="2C2A29"/>
                    </a:solidFill>
                    <a:cs typeface="Arial" pitchFamily="34" charset="0"/>
                  </a:rPr>
                  <a:t>Click </a:t>
                </a:r>
                <a:r>
                  <a:rPr lang="en-GB" sz="1000" b="1" dirty="0">
                    <a:solidFill>
                      <a:srgbClr val="2C2A29"/>
                    </a:solidFill>
                    <a:cs typeface="Arial" pitchFamily="34" charset="0"/>
                  </a:rPr>
                  <a:t>Crop</a:t>
                </a:r>
                <a:r>
                  <a:rPr lang="en-GB" sz="1000" dirty="0">
                    <a:solidFill>
                      <a:srgbClr val="2C2A29"/>
                    </a:solidFill>
                    <a:cs typeface="Arial" pitchFamily="34" charset="0"/>
                  </a:rPr>
                  <a:t> to change </a:t>
                </a:r>
              </a:p>
              <a:p>
                <a:r>
                  <a:rPr lang="en-GB" sz="1000" dirty="0">
                    <a:solidFill>
                      <a:srgbClr val="2C2A29"/>
                    </a:solidFill>
                    <a:cs typeface="Arial" pitchFamily="34" charset="0"/>
                  </a:rPr>
                  <a:t>focus of the image / size</a:t>
                </a:r>
              </a:p>
              <a:p>
                <a:r>
                  <a:rPr lang="en-GB" sz="1000" dirty="0">
                    <a:solidFill>
                      <a:srgbClr val="2C2A29"/>
                    </a:solidFill>
                    <a:cs typeface="Arial" pitchFamily="34" charset="0"/>
                  </a:rPr>
                  <a:t> </a:t>
                </a:r>
              </a:p>
              <a:p>
                <a:endParaRPr lang="en-GB" sz="1000" dirty="0">
                  <a:solidFill>
                    <a:srgbClr val="2C2A29"/>
                  </a:solidFill>
                  <a:cs typeface="Arial" pitchFamily="34" charset="0"/>
                </a:endParaRPr>
              </a:p>
              <a:p>
                <a:endParaRPr lang="en-GB" sz="1000" dirty="0">
                  <a:solidFill>
                    <a:srgbClr val="2C2A29"/>
                  </a:solidFill>
                  <a:cs typeface="Arial" pitchFamily="34" charset="0"/>
                </a:endParaRPr>
              </a:p>
              <a:p>
                <a:r>
                  <a:rPr lang="en-GB" sz="1000" b="1" dirty="0">
                    <a:solidFill>
                      <a:srgbClr val="2C2A29"/>
                    </a:solidFill>
                    <a:cs typeface="Arial" pitchFamily="34" charset="0"/>
                  </a:rPr>
                  <a:t>4. </a:t>
                </a:r>
                <a:r>
                  <a:rPr lang="en-GB" sz="1000" dirty="0">
                    <a:solidFill>
                      <a:srgbClr val="2C2A29"/>
                    </a:solidFill>
                    <a:cs typeface="Arial" pitchFamily="34" charset="0"/>
                  </a:rPr>
                  <a:t>If you want to scale the image hold the </a:t>
                </a:r>
                <a:r>
                  <a:rPr lang="en-GB" sz="1000" b="1" dirty="0">
                    <a:solidFill>
                      <a:srgbClr val="2C2A29"/>
                    </a:solidFill>
                    <a:cs typeface="Arial" pitchFamily="34" charset="0"/>
                  </a:rPr>
                  <a:t>SHIFT</a:t>
                </a:r>
                <a:r>
                  <a:rPr lang="en-GB" sz="1000" dirty="0">
                    <a:solidFill>
                      <a:srgbClr val="2C2A29"/>
                    </a:solidFill>
                    <a:cs typeface="Arial" pitchFamily="34" charset="0"/>
                  </a:rPr>
                  <a:t> button down while dragging the corners of the image</a:t>
                </a:r>
              </a:p>
              <a:p>
                <a:endParaRPr lang="en-GB" sz="1000" dirty="0">
                  <a:solidFill>
                    <a:srgbClr val="2C2A29"/>
                  </a:solidFill>
                  <a:cs typeface="Arial" pitchFamily="34" charset="0"/>
                </a:endParaRPr>
              </a:p>
              <a:p>
                <a:endParaRPr lang="en-GB" sz="1000" dirty="0">
                  <a:solidFill>
                    <a:srgbClr val="2C2A29"/>
                  </a:solidFill>
                  <a:cs typeface="Arial" pitchFamily="34" charset="0"/>
                </a:endParaRPr>
              </a:p>
              <a:p>
                <a:endParaRPr lang="en-GB" sz="1000" dirty="0">
                  <a:solidFill>
                    <a:srgbClr val="2C2A29"/>
                  </a:solidFill>
                  <a:cs typeface="Arial" pitchFamily="34" charset="0"/>
                </a:endParaRPr>
              </a:p>
              <a:p>
                <a:pPr>
                  <a:defRPr/>
                </a:pPr>
                <a:r>
                  <a:rPr lang="en-GB" sz="1000" b="1" dirty="0">
                    <a:solidFill>
                      <a:srgbClr val="2C2A29"/>
                    </a:solidFill>
                    <a:cs typeface="Arial" pitchFamily="34" charset="0"/>
                  </a:rPr>
                  <a:t>5. </a:t>
                </a:r>
                <a:r>
                  <a:rPr lang="en-GB" sz="1000" dirty="0">
                    <a:solidFill>
                      <a:srgbClr val="2C2A29"/>
                    </a:solidFill>
                    <a:cs typeface="Arial" pitchFamily="34" charset="0"/>
                  </a:rPr>
                  <a:t>Right-click on the picture and select </a:t>
                </a:r>
                <a:r>
                  <a:rPr lang="en-GB" sz="1000" b="1" dirty="0">
                    <a:solidFill>
                      <a:srgbClr val="2C2A29"/>
                    </a:solidFill>
                    <a:cs typeface="Arial" pitchFamily="34" charset="0"/>
                  </a:rPr>
                  <a:t>Send to back</a:t>
                </a:r>
              </a:p>
            </p:txBody>
          </p:sp>
          <p:grpSp>
            <p:nvGrpSpPr>
              <p:cNvPr id="31" name="Gruppe 1"/>
              <p:cNvGrpSpPr>
                <a:grpSpLocks/>
              </p:cNvGrpSpPr>
              <p:nvPr userDrawn="1"/>
            </p:nvGrpSpPr>
            <p:grpSpPr bwMode="auto">
              <a:xfrm>
                <a:off x="9254797" y="4356775"/>
                <a:ext cx="331787" cy="342899"/>
                <a:chOff x="8337348" y="5840143"/>
                <a:chExt cx="331631" cy="343551"/>
              </a:xfrm>
            </p:grpSpPr>
            <p:pic>
              <p:nvPicPr>
                <p:cNvPr id="32" name="Picture 33"/>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350876" y="58401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ounded Rectangle 34"/>
                <p:cNvSpPr/>
                <p:nvPr userDrawn="1"/>
              </p:nvSpPr>
              <p:spPr>
                <a:xfrm>
                  <a:off x="8337348" y="5840145"/>
                  <a:ext cx="209451" cy="17177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000" dirty="0">
                    <a:solidFill>
                      <a:prstClr val="white"/>
                    </a:solidFill>
                  </a:endParaRPr>
                </a:p>
              </p:txBody>
            </p:sp>
          </p:grpSp>
        </p:grpSp>
        <p:pic>
          <p:nvPicPr>
            <p:cNvPr id="29" name="Picture 30"/>
            <p:cNvPicPr>
              <a:picLocks noChangeAspect="1"/>
            </p:cNvPicPr>
            <p:nvPr userDrawn="1"/>
          </p:nvPicPr>
          <p:blipFill>
            <a:blip r:embed="rId8"/>
            <a:stretch>
              <a:fillRect/>
            </a:stretch>
          </p:blipFill>
          <p:spPr>
            <a:xfrm>
              <a:off x="-2002556" y="3367604"/>
              <a:ext cx="399069" cy="369138"/>
            </a:xfrm>
            <a:prstGeom prst="rect">
              <a:avLst/>
            </a:prstGeom>
          </p:spPr>
        </p:pic>
      </p:grpSp>
    </p:spTree>
    <p:extLst>
      <p:ext uri="{BB962C8B-B14F-4D97-AF65-F5344CB8AC3E}">
        <p14:creationId xmlns:p14="http://schemas.microsoft.com/office/powerpoint/2010/main" val="764520692"/>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a:p>
        </p:txBody>
      </p:sp>
      <p:sp>
        <p:nvSpPr>
          <p:cNvPr id="3" name="Content Placeholder 2"/>
          <p:cNvSpPr>
            <a:spLocks noGrp="1"/>
          </p:cNvSpPr>
          <p:nvPr>
            <p:ph idx="1"/>
          </p:nvPr>
        </p:nvSpPr>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Date Placeholder 3"/>
          <p:cNvSpPr>
            <a:spLocks noGrp="1"/>
          </p:cNvSpPr>
          <p:nvPr>
            <p:ph type="dt" sz="half" idx="10"/>
          </p:nvPr>
        </p:nvSpPr>
        <p:spPr/>
        <p:txBody>
          <a:bodyPr/>
          <a:lstStyle/>
          <a:p>
            <a:fld id="{02DE0832-6E1F-4041-BDE0-6B764A2FBC66}" type="datetimeFigureOut">
              <a:rPr lang="fr-FR" smtClean="0"/>
              <a:pPr/>
              <a:t>06/11/2020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6C1F6B3-A52D-5F4F-AC73-5A3A3C7C7D5C}" type="slidenum">
              <a:rPr lang="fr-FR" smtClean="0"/>
              <a:pPr/>
              <a:t>‹N°›</a:t>
            </a:fld>
            <a:endParaRPr lang="fr-FR"/>
          </a:p>
        </p:txBody>
      </p:sp>
    </p:spTree>
    <p:extLst>
      <p:ext uri="{BB962C8B-B14F-4D97-AF65-F5344CB8AC3E}">
        <p14:creationId xmlns:p14="http://schemas.microsoft.com/office/powerpoint/2010/main" val="760473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large picture II">
    <p:spTree>
      <p:nvGrpSpPr>
        <p:cNvPr id="1" name=""/>
        <p:cNvGrpSpPr/>
        <p:nvPr/>
      </p:nvGrpSpPr>
      <p:grpSpPr>
        <a:xfrm>
          <a:off x="0" y="0"/>
          <a:ext cx="0" cy="0"/>
          <a:chOff x="0" y="0"/>
          <a:chExt cx="0" cy="0"/>
        </a:xfrm>
      </p:grpSpPr>
      <p:sp>
        <p:nvSpPr>
          <p:cNvPr id="15" name="White box"/>
          <p:cNvSpPr>
            <a:spLocks noGrp="1"/>
          </p:cNvSpPr>
          <p:nvPr>
            <p:ph type="body" sz="quarter" idx="16" hasCustomPrompt="1"/>
          </p:nvPr>
        </p:nvSpPr>
        <p:spPr>
          <a:xfrm>
            <a:off x="75600" y="2404088"/>
            <a:ext cx="11144850" cy="3041136"/>
          </a:xfrm>
          <a:blipFill>
            <a:blip r:embed="rId2"/>
            <a:stretch>
              <a:fillRect/>
            </a:stretch>
          </a:blipFill>
        </p:spPr>
        <p:txBody>
          <a:bodyPr>
            <a:normAutofit/>
          </a:bodyPr>
          <a:lstStyle>
            <a:lvl1pPr>
              <a:defRPr sz="100">
                <a:solidFill>
                  <a:schemeClr val="bg1"/>
                </a:solidFill>
              </a:defRPr>
            </a:lvl1pPr>
          </a:lstStyle>
          <a:p>
            <a:pPr lvl="0"/>
            <a:r>
              <a:rPr lang="en-GB" dirty="0"/>
              <a:t>-</a:t>
            </a:r>
          </a:p>
        </p:txBody>
      </p:sp>
      <p:sp>
        <p:nvSpPr>
          <p:cNvPr id="7" name="Title 1"/>
          <p:cNvSpPr>
            <a:spLocks noGrp="1"/>
          </p:cNvSpPr>
          <p:nvPr>
            <p:ph type="title" hasCustomPrompt="1"/>
          </p:nvPr>
        </p:nvSpPr>
        <p:spPr/>
        <p:txBody>
          <a:bodyPr/>
          <a:lstStyle>
            <a:lvl1pPr>
              <a:defRPr/>
            </a:lvl1pPr>
          </a:lstStyle>
          <a:p>
            <a:r>
              <a:rPr lang="en-GB" dirty="0"/>
              <a:t>Click to add section title</a:t>
            </a:r>
          </a:p>
        </p:txBody>
      </p:sp>
      <p:sp>
        <p:nvSpPr>
          <p:cNvPr id="12" name="Text Placeholder 2"/>
          <p:cNvSpPr>
            <a:spLocks noGrp="1"/>
          </p:cNvSpPr>
          <p:nvPr>
            <p:ph type="body" idx="1" hasCustomPrompt="1"/>
          </p:nvPr>
        </p:nvSpPr>
        <p:spPr>
          <a:xfrm>
            <a:off x="654051" y="2772656"/>
            <a:ext cx="2705645" cy="2304000"/>
          </a:xfrm>
        </p:spPr>
        <p:txBody>
          <a:bodyPr>
            <a:noAutofit/>
          </a:bodyPr>
          <a:lstStyle>
            <a:lvl1pPr marL="0" indent="0">
              <a:buNone/>
              <a:defRPr lang="en-US" sz="3200" kern="1200" cap="none" baseline="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Highlighting key element / words in red</a:t>
            </a:r>
          </a:p>
        </p:txBody>
      </p:sp>
      <p:sp>
        <p:nvSpPr>
          <p:cNvPr id="21" name="Text Placeholder 3"/>
          <p:cNvSpPr>
            <a:spLocks noGrp="1"/>
          </p:cNvSpPr>
          <p:nvPr>
            <p:ph type="body" sz="quarter" idx="23" hasCustomPrompt="1"/>
          </p:nvPr>
        </p:nvSpPr>
        <p:spPr>
          <a:xfrm>
            <a:off x="3979333" y="2772654"/>
            <a:ext cx="6293131" cy="1985159"/>
          </a:xfrm>
          <a:noFill/>
        </p:spPr>
        <p:txBody>
          <a:bodyPr wrap="square" lIns="0">
            <a:spAutoFit/>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Gray line"/>
          <p:cNvSpPr>
            <a:spLocks noGrp="1"/>
          </p:cNvSpPr>
          <p:nvPr>
            <p:ph type="body" sz="quarter" idx="24" hasCustomPrompt="1"/>
          </p:nvPr>
        </p:nvSpPr>
        <p:spPr>
          <a:xfrm>
            <a:off x="3688389" y="2775740"/>
            <a:ext cx="14400" cy="2304000"/>
          </a:xfrm>
          <a:solidFill>
            <a:schemeClr val="tx1"/>
          </a:solidFill>
        </p:spPr>
        <p:txBody>
          <a:bodyPr/>
          <a:lstStyle>
            <a:lvl1pPr marL="0" indent="0">
              <a:buNone/>
              <a:defRPr sz="100">
                <a:solidFill>
                  <a:schemeClr val="tx1"/>
                </a:solidFill>
              </a:defRPr>
            </a:lvl1pPr>
          </a:lstStyle>
          <a:p>
            <a:pPr lvl="0"/>
            <a:r>
              <a:rPr lang="en-GB" dirty="0"/>
              <a:t>-</a:t>
            </a:r>
          </a:p>
        </p:txBody>
      </p:sp>
      <p:sp>
        <p:nvSpPr>
          <p:cNvPr id="11" name="Picture Placeholder 4"/>
          <p:cNvSpPr>
            <a:spLocks noGrp="1"/>
          </p:cNvSpPr>
          <p:nvPr>
            <p:ph type="pic" sz="quarter" idx="13" hasCustomPrompt="1"/>
          </p:nvPr>
        </p:nvSpPr>
        <p:spPr>
          <a:xfrm>
            <a:off x="75600" y="971999"/>
            <a:ext cx="12121200" cy="5896800"/>
          </a:xfrm>
          <a:noFill/>
        </p:spPr>
        <p:txBody>
          <a:bodyPr lIns="0" tIns="612000" rIns="0"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400" baseline="0">
                <a:solidFill>
                  <a:schemeClr val="tx1"/>
                </a:solidFill>
              </a:defRPr>
            </a:lvl1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noProof="0" dirty="0"/>
              <a:t>Click on icon to insert picture, remember to </a:t>
            </a:r>
            <a:r>
              <a:rPr lang="en-GB" sz="1400" kern="1200" baseline="0" noProof="0" dirty="0">
                <a:solidFill>
                  <a:schemeClr val="tx1"/>
                </a:solidFill>
                <a:latin typeface="+mn-lt"/>
                <a:ea typeface="+mn-ea"/>
                <a:cs typeface="+mn-cs"/>
              </a:rPr>
              <a:t>right-click on the picture and select Send to back</a:t>
            </a:r>
            <a:r>
              <a:rPr lang="en-GB" noProof="0" dirty="0"/>
              <a:t>  </a:t>
            </a:r>
          </a:p>
        </p:txBody>
      </p:sp>
      <p:sp>
        <p:nvSpPr>
          <p:cNvPr id="4" name="Date Placeholder 3" hidden="1"/>
          <p:cNvSpPr>
            <a:spLocks noGrp="1"/>
          </p:cNvSpPr>
          <p:nvPr>
            <p:ph type="dt" sz="half" idx="10"/>
          </p:nvPr>
        </p:nvSpPr>
        <p:spPr/>
        <p:txBody>
          <a:bodyPr/>
          <a:lstStyle/>
          <a:p>
            <a:fld id="{6D80DB5D-ED7A-4FCA-9F48-607B9766E806}" type="datetime1">
              <a:rPr lang="fr-FR">
                <a:solidFill>
                  <a:srgbClr val="808285"/>
                </a:solidFill>
              </a:rPr>
              <a:pPr/>
              <a:t>06/11/2020</a:t>
            </a:fld>
            <a:endParaRPr dirty="0">
              <a:solidFill>
                <a:srgbClr val="808285"/>
              </a:solidFill>
            </a:endParaRPr>
          </a:p>
        </p:txBody>
      </p:sp>
      <p:sp>
        <p:nvSpPr>
          <p:cNvPr id="5" name="Footer Placeholder 4" hidden="1"/>
          <p:cNvSpPr>
            <a:spLocks noGrp="1"/>
          </p:cNvSpPr>
          <p:nvPr>
            <p:ph type="ftr" sz="quarter" idx="11"/>
          </p:nvPr>
        </p:nvSpPr>
        <p:spPr/>
        <p:txBody>
          <a:bodyPr/>
          <a:lstStyle/>
          <a:p>
            <a:endParaRPr>
              <a:solidFill>
                <a:srgbClr val="808285"/>
              </a:solidFill>
            </a:endParaRPr>
          </a:p>
        </p:txBody>
      </p:sp>
      <p:sp>
        <p:nvSpPr>
          <p:cNvPr id="6" name="Slide Number Placeholder 5"/>
          <p:cNvSpPr>
            <a:spLocks noGrp="1"/>
          </p:cNvSpPr>
          <p:nvPr>
            <p:ph type="sldNum" sz="quarter" idx="12"/>
          </p:nvPr>
        </p:nvSpPr>
        <p:spPr/>
        <p:txBody>
          <a:bodyPr/>
          <a:lstStyle/>
          <a:p>
            <a:fld id="{CB425281-793C-44B6-9FB4-1EB1BF188BFD}" type="slidenum">
              <a:rPr lang="en-GB" smtClean="0">
                <a:solidFill>
                  <a:srgbClr val="808285"/>
                </a:solidFill>
              </a:rPr>
              <a:pPr/>
              <a:t>‹N°›</a:t>
            </a:fld>
            <a:endParaRPr lang="en-GB" dirty="0">
              <a:solidFill>
                <a:srgbClr val="808285"/>
              </a:solidFill>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48000" y="0"/>
            <a:ext cx="2287143" cy="1285875"/>
          </a:xfrm>
          <a:prstGeom prst="rect">
            <a:avLst/>
          </a:prstGeom>
        </p:spPr>
      </p:pic>
      <p:grpSp>
        <p:nvGrpSpPr>
          <p:cNvPr id="19" name="Group 28"/>
          <p:cNvGrpSpPr/>
          <p:nvPr userDrawn="1"/>
        </p:nvGrpSpPr>
        <p:grpSpPr>
          <a:xfrm>
            <a:off x="12360696" y="2322792"/>
            <a:ext cx="1871662" cy="2769989"/>
            <a:chOff x="-2008947" y="2420888"/>
            <a:chExt cx="1871662" cy="2769989"/>
          </a:xfrm>
        </p:grpSpPr>
        <p:grpSp>
          <p:nvGrpSpPr>
            <p:cNvPr id="20" name="Gruppe 1"/>
            <p:cNvGrpSpPr/>
            <p:nvPr userDrawn="1"/>
          </p:nvGrpSpPr>
          <p:grpSpPr>
            <a:xfrm>
              <a:off x="-2008947" y="2420888"/>
              <a:ext cx="1871662" cy="2769989"/>
              <a:chOff x="9231313" y="2327275"/>
              <a:chExt cx="1871662" cy="2769989"/>
            </a:xfrm>
          </p:grpSpPr>
          <p:sp>
            <p:nvSpPr>
              <p:cNvPr id="23" name="TextBox 31"/>
              <p:cNvSpPr txBox="1">
                <a:spLocks noChangeArrowheads="1"/>
              </p:cNvSpPr>
              <p:nvPr userDrawn="1"/>
            </p:nvSpPr>
            <p:spPr bwMode="auto">
              <a:xfrm>
                <a:off x="9231313" y="2327275"/>
                <a:ext cx="1871662"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GB" sz="1000" b="1" dirty="0">
                    <a:solidFill>
                      <a:srgbClr val="2C2A29"/>
                    </a:solidFill>
                    <a:cs typeface="Arial" pitchFamily="34" charset="0"/>
                  </a:rPr>
                  <a:t>Insert Picture</a:t>
                </a:r>
              </a:p>
              <a:p>
                <a:r>
                  <a:rPr lang="en-GB" sz="1000" b="1" dirty="0">
                    <a:solidFill>
                      <a:srgbClr val="2C2A29"/>
                    </a:solidFill>
                    <a:cs typeface="Arial" pitchFamily="34" charset="0"/>
                  </a:rPr>
                  <a:t>1.</a:t>
                </a:r>
                <a:r>
                  <a:rPr lang="en-GB" sz="1000" dirty="0">
                    <a:solidFill>
                      <a:srgbClr val="2C2A29"/>
                    </a:solidFill>
                    <a:cs typeface="Arial" pitchFamily="34" charset="0"/>
                  </a:rPr>
                  <a:t> Click thumbnail image icon in the middle of the placeholder </a:t>
                </a:r>
              </a:p>
              <a:p>
                <a:r>
                  <a:rPr lang="en-GB" sz="1000" b="1" dirty="0">
                    <a:solidFill>
                      <a:srgbClr val="2C2A29"/>
                    </a:solidFill>
                    <a:cs typeface="Arial" pitchFamily="34" charset="0"/>
                  </a:rPr>
                  <a:t>2. </a:t>
                </a:r>
                <a:r>
                  <a:rPr lang="en-GB" sz="1000" dirty="0">
                    <a:solidFill>
                      <a:srgbClr val="2C2A29"/>
                    </a:solidFill>
                    <a:cs typeface="Arial" pitchFamily="34" charset="0"/>
                  </a:rPr>
                  <a:t>add the desired picture</a:t>
                </a:r>
              </a:p>
              <a:p>
                <a:r>
                  <a:rPr lang="en-GB" sz="1000" b="1" dirty="0">
                    <a:solidFill>
                      <a:srgbClr val="2C2A29"/>
                    </a:solidFill>
                    <a:cs typeface="Arial" pitchFamily="34" charset="0"/>
                  </a:rPr>
                  <a:t>3. </a:t>
                </a:r>
                <a:r>
                  <a:rPr lang="en-GB" sz="1000" dirty="0">
                    <a:solidFill>
                      <a:srgbClr val="2C2A29"/>
                    </a:solidFill>
                    <a:cs typeface="Arial" pitchFamily="34" charset="0"/>
                  </a:rPr>
                  <a:t>Click </a:t>
                </a:r>
                <a:r>
                  <a:rPr lang="en-GB" sz="1000" b="1" dirty="0">
                    <a:solidFill>
                      <a:srgbClr val="2C2A29"/>
                    </a:solidFill>
                    <a:cs typeface="Arial" pitchFamily="34" charset="0"/>
                  </a:rPr>
                  <a:t>Crop</a:t>
                </a:r>
                <a:r>
                  <a:rPr lang="en-GB" sz="1000" dirty="0">
                    <a:solidFill>
                      <a:srgbClr val="2C2A29"/>
                    </a:solidFill>
                    <a:cs typeface="Arial" pitchFamily="34" charset="0"/>
                  </a:rPr>
                  <a:t> to change </a:t>
                </a:r>
              </a:p>
              <a:p>
                <a:r>
                  <a:rPr lang="en-GB" sz="1000" dirty="0">
                    <a:solidFill>
                      <a:srgbClr val="2C2A29"/>
                    </a:solidFill>
                    <a:cs typeface="Arial" pitchFamily="34" charset="0"/>
                  </a:rPr>
                  <a:t>focus of the image / size</a:t>
                </a:r>
              </a:p>
              <a:p>
                <a:r>
                  <a:rPr lang="en-GB" sz="1000" dirty="0">
                    <a:solidFill>
                      <a:srgbClr val="2C2A29"/>
                    </a:solidFill>
                    <a:cs typeface="Arial" pitchFamily="34" charset="0"/>
                  </a:rPr>
                  <a:t> </a:t>
                </a:r>
              </a:p>
              <a:p>
                <a:endParaRPr lang="en-GB" sz="1000" dirty="0">
                  <a:solidFill>
                    <a:srgbClr val="2C2A29"/>
                  </a:solidFill>
                  <a:cs typeface="Arial" pitchFamily="34" charset="0"/>
                </a:endParaRPr>
              </a:p>
              <a:p>
                <a:endParaRPr lang="en-GB" sz="1000" dirty="0">
                  <a:solidFill>
                    <a:srgbClr val="2C2A29"/>
                  </a:solidFill>
                  <a:cs typeface="Arial" pitchFamily="34" charset="0"/>
                </a:endParaRPr>
              </a:p>
              <a:p>
                <a:r>
                  <a:rPr lang="en-GB" sz="1000" b="1" dirty="0">
                    <a:solidFill>
                      <a:srgbClr val="2C2A29"/>
                    </a:solidFill>
                    <a:cs typeface="Arial" pitchFamily="34" charset="0"/>
                  </a:rPr>
                  <a:t>4. </a:t>
                </a:r>
                <a:r>
                  <a:rPr lang="en-GB" sz="1000" dirty="0">
                    <a:solidFill>
                      <a:srgbClr val="2C2A29"/>
                    </a:solidFill>
                    <a:cs typeface="Arial" pitchFamily="34" charset="0"/>
                  </a:rPr>
                  <a:t>If you want to scale the image hold the </a:t>
                </a:r>
                <a:r>
                  <a:rPr lang="en-GB" sz="1000" b="1" dirty="0">
                    <a:solidFill>
                      <a:srgbClr val="2C2A29"/>
                    </a:solidFill>
                    <a:cs typeface="Arial" pitchFamily="34" charset="0"/>
                  </a:rPr>
                  <a:t>SHIFT</a:t>
                </a:r>
                <a:r>
                  <a:rPr lang="en-GB" sz="1000" dirty="0">
                    <a:solidFill>
                      <a:srgbClr val="2C2A29"/>
                    </a:solidFill>
                    <a:cs typeface="Arial" pitchFamily="34" charset="0"/>
                  </a:rPr>
                  <a:t> button down while dragging the corners of the image</a:t>
                </a:r>
              </a:p>
              <a:p>
                <a:endParaRPr lang="en-GB" sz="1000" dirty="0">
                  <a:solidFill>
                    <a:srgbClr val="2C2A29"/>
                  </a:solidFill>
                  <a:cs typeface="Arial" pitchFamily="34" charset="0"/>
                </a:endParaRPr>
              </a:p>
              <a:p>
                <a:endParaRPr lang="en-GB" sz="1000" dirty="0">
                  <a:solidFill>
                    <a:srgbClr val="2C2A29"/>
                  </a:solidFill>
                  <a:cs typeface="Arial" pitchFamily="34" charset="0"/>
                </a:endParaRPr>
              </a:p>
              <a:p>
                <a:endParaRPr lang="en-GB" sz="1000" dirty="0">
                  <a:solidFill>
                    <a:srgbClr val="2C2A29"/>
                  </a:solidFill>
                  <a:cs typeface="Arial" pitchFamily="34" charset="0"/>
                </a:endParaRPr>
              </a:p>
              <a:p>
                <a:pPr>
                  <a:defRPr/>
                </a:pPr>
                <a:r>
                  <a:rPr lang="en-GB" sz="1000" b="1" dirty="0">
                    <a:solidFill>
                      <a:srgbClr val="2C2A29"/>
                    </a:solidFill>
                    <a:cs typeface="Arial" pitchFamily="34" charset="0"/>
                  </a:rPr>
                  <a:t>5. </a:t>
                </a:r>
                <a:r>
                  <a:rPr lang="en-GB" sz="1000" dirty="0">
                    <a:solidFill>
                      <a:srgbClr val="2C2A29"/>
                    </a:solidFill>
                    <a:cs typeface="Arial" pitchFamily="34" charset="0"/>
                  </a:rPr>
                  <a:t>Right-click on the picture and select </a:t>
                </a:r>
                <a:r>
                  <a:rPr lang="en-GB" sz="1000" b="1" dirty="0">
                    <a:solidFill>
                      <a:srgbClr val="2C2A29"/>
                    </a:solidFill>
                    <a:cs typeface="Arial" pitchFamily="34" charset="0"/>
                  </a:rPr>
                  <a:t>Send to back</a:t>
                </a:r>
              </a:p>
            </p:txBody>
          </p:sp>
          <p:grpSp>
            <p:nvGrpSpPr>
              <p:cNvPr id="24" name="Gruppe 1"/>
              <p:cNvGrpSpPr>
                <a:grpSpLocks/>
              </p:cNvGrpSpPr>
              <p:nvPr userDrawn="1"/>
            </p:nvGrpSpPr>
            <p:grpSpPr bwMode="auto">
              <a:xfrm>
                <a:off x="9254797" y="4356775"/>
                <a:ext cx="331787" cy="342899"/>
                <a:chOff x="8337348" y="5840143"/>
                <a:chExt cx="331631" cy="343551"/>
              </a:xfrm>
            </p:grpSpPr>
            <p:pic>
              <p:nvPicPr>
                <p:cNvPr id="25" name="Picture 3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50876" y="58401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ounded Rectangle 34"/>
                <p:cNvSpPr/>
                <p:nvPr userDrawn="1"/>
              </p:nvSpPr>
              <p:spPr>
                <a:xfrm>
                  <a:off x="8337348" y="5840145"/>
                  <a:ext cx="209451" cy="17177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000" dirty="0">
                    <a:solidFill>
                      <a:prstClr val="white"/>
                    </a:solidFill>
                  </a:endParaRPr>
                </a:p>
              </p:txBody>
            </p:sp>
          </p:grpSp>
        </p:grpSp>
        <p:pic>
          <p:nvPicPr>
            <p:cNvPr id="22" name="Picture 30"/>
            <p:cNvPicPr>
              <a:picLocks noChangeAspect="1"/>
            </p:cNvPicPr>
            <p:nvPr userDrawn="1"/>
          </p:nvPicPr>
          <p:blipFill>
            <a:blip r:embed="rId5"/>
            <a:stretch>
              <a:fillRect/>
            </a:stretch>
          </p:blipFill>
          <p:spPr>
            <a:xfrm>
              <a:off x="-2002556" y="3367604"/>
              <a:ext cx="399069" cy="369138"/>
            </a:xfrm>
            <a:prstGeom prst="rect">
              <a:avLst/>
            </a:prstGeom>
          </p:spPr>
        </p:pic>
      </p:grpSp>
    </p:spTree>
    <p:extLst>
      <p:ext uri="{BB962C8B-B14F-4D97-AF65-F5344CB8AC3E}">
        <p14:creationId xmlns:p14="http://schemas.microsoft.com/office/powerpoint/2010/main" val="2432287143"/>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and large picture III">
    <p:spTree>
      <p:nvGrpSpPr>
        <p:cNvPr id="1" name=""/>
        <p:cNvGrpSpPr/>
        <p:nvPr/>
      </p:nvGrpSpPr>
      <p:grpSpPr>
        <a:xfrm>
          <a:off x="0" y="0"/>
          <a:ext cx="0" cy="0"/>
          <a:chOff x="0" y="0"/>
          <a:chExt cx="0" cy="0"/>
        </a:xfrm>
      </p:grpSpPr>
      <p:sp>
        <p:nvSpPr>
          <p:cNvPr id="7" name="Title 1"/>
          <p:cNvSpPr>
            <a:spLocks noGrp="1"/>
          </p:cNvSpPr>
          <p:nvPr>
            <p:ph type="title" hasCustomPrompt="1"/>
          </p:nvPr>
        </p:nvSpPr>
        <p:spPr/>
        <p:txBody>
          <a:bodyPr/>
          <a:lstStyle>
            <a:lvl1pPr>
              <a:defRPr/>
            </a:lvl1pPr>
          </a:lstStyle>
          <a:p>
            <a:r>
              <a:rPr lang="en-GB" dirty="0"/>
              <a:t>Click to add section title</a:t>
            </a:r>
          </a:p>
        </p:txBody>
      </p:sp>
      <p:sp>
        <p:nvSpPr>
          <p:cNvPr id="13" name="White box"/>
          <p:cNvSpPr>
            <a:spLocks noGrp="1"/>
          </p:cNvSpPr>
          <p:nvPr>
            <p:ph type="body" sz="quarter" idx="17" hasCustomPrompt="1"/>
          </p:nvPr>
        </p:nvSpPr>
        <p:spPr>
          <a:xfrm>
            <a:off x="654050" y="3794562"/>
            <a:ext cx="11144850" cy="3070800"/>
          </a:xfrm>
          <a:blipFill>
            <a:blip r:embed="rId2"/>
            <a:stretch>
              <a:fillRect/>
            </a:stretch>
          </a:blipFill>
        </p:spPr>
        <p:txBody>
          <a:bodyPr lIns="0">
            <a:normAutofit/>
          </a:bodyPr>
          <a:lstStyle>
            <a:lvl1pPr>
              <a:defRPr sz="100">
                <a:solidFill>
                  <a:schemeClr val="bg1"/>
                </a:solidFill>
              </a:defRPr>
            </a:lvl1pPr>
          </a:lstStyle>
          <a:p>
            <a:pPr lvl="0"/>
            <a:r>
              <a:rPr lang="en-GB" dirty="0"/>
              <a:t>-</a:t>
            </a:r>
          </a:p>
        </p:txBody>
      </p:sp>
      <p:sp>
        <p:nvSpPr>
          <p:cNvPr id="17" name="Text Placeholder 2"/>
          <p:cNvSpPr>
            <a:spLocks noGrp="1"/>
          </p:cNvSpPr>
          <p:nvPr>
            <p:ph type="body" idx="18" hasCustomPrompt="1"/>
          </p:nvPr>
        </p:nvSpPr>
        <p:spPr>
          <a:xfrm>
            <a:off x="1298575" y="4269811"/>
            <a:ext cx="2705645" cy="2090638"/>
          </a:xfrm>
        </p:spPr>
        <p:txBody>
          <a:bodyPr>
            <a:noAutofit/>
          </a:bodyPr>
          <a:lstStyle>
            <a:lvl1pPr marL="0" indent="0">
              <a:buNone/>
              <a:defRPr lang="en-US" sz="3200" kern="1200" cap="none" baseline="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Highlighting key element / words in red</a:t>
            </a:r>
          </a:p>
        </p:txBody>
      </p:sp>
      <p:sp>
        <p:nvSpPr>
          <p:cNvPr id="24" name="Text Placeholder 3"/>
          <p:cNvSpPr>
            <a:spLocks noGrp="1"/>
          </p:cNvSpPr>
          <p:nvPr>
            <p:ph type="body" sz="quarter" idx="23" hasCustomPrompt="1"/>
          </p:nvPr>
        </p:nvSpPr>
        <p:spPr>
          <a:xfrm>
            <a:off x="4622800" y="4269809"/>
            <a:ext cx="6271278" cy="1985159"/>
          </a:xfrm>
          <a:noFill/>
        </p:spPr>
        <p:txBody>
          <a:bodyPr wrap="square" lIns="0">
            <a:spAutoFit/>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9" name="Gray line"/>
          <p:cNvSpPr>
            <a:spLocks noGrp="1"/>
          </p:cNvSpPr>
          <p:nvPr>
            <p:ph type="body" sz="quarter" idx="24" hasCustomPrompt="1"/>
          </p:nvPr>
        </p:nvSpPr>
        <p:spPr>
          <a:xfrm>
            <a:off x="4326943" y="4269811"/>
            <a:ext cx="14400" cy="2091600"/>
          </a:xfrm>
          <a:solidFill>
            <a:schemeClr val="tx1"/>
          </a:solidFill>
        </p:spPr>
        <p:txBody>
          <a:bodyPr/>
          <a:lstStyle>
            <a:lvl1pPr marL="0" indent="0">
              <a:buNone/>
              <a:defRPr sz="100">
                <a:solidFill>
                  <a:schemeClr val="tx1"/>
                </a:solidFill>
              </a:defRPr>
            </a:lvl1pPr>
          </a:lstStyle>
          <a:p>
            <a:pPr lvl="0"/>
            <a:r>
              <a:rPr lang="en-GB" dirty="0"/>
              <a:t>-</a:t>
            </a:r>
          </a:p>
        </p:txBody>
      </p:sp>
      <p:sp>
        <p:nvSpPr>
          <p:cNvPr id="11" name="Picture Placeholder 4"/>
          <p:cNvSpPr>
            <a:spLocks noGrp="1"/>
          </p:cNvSpPr>
          <p:nvPr>
            <p:ph type="pic" sz="quarter" idx="13" hasCustomPrompt="1"/>
          </p:nvPr>
        </p:nvSpPr>
        <p:spPr>
          <a:xfrm>
            <a:off x="75600" y="971999"/>
            <a:ext cx="12121200" cy="5896800"/>
          </a:xfrm>
          <a:noFill/>
        </p:spPr>
        <p:txBody>
          <a:bodyPr lIns="0" tIns="0" rIns="0" bIns="684000"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400" baseline="0">
                <a:solidFill>
                  <a:schemeClr val="tx1"/>
                </a:solidFill>
              </a:defRPr>
            </a:lvl1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noProof="0" dirty="0"/>
              <a:t>Click on icon to insert picture, remember to </a:t>
            </a:r>
            <a:r>
              <a:rPr lang="en-GB" sz="1400" kern="1200" baseline="0" noProof="0" dirty="0">
                <a:solidFill>
                  <a:schemeClr val="tx1"/>
                </a:solidFill>
                <a:latin typeface="+mn-lt"/>
                <a:ea typeface="+mn-ea"/>
                <a:cs typeface="+mn-cs"/>
              </a:rPr>
              <a:t>right-click on the picture and select Send to back</a:t>
            </a:r>
            <a:r>
              <a:rPr lang="en-GB" noProof="0" dirty="0"/>
              <a:t>  </a:t>
            </a:r>
          </a:p>
        </p:txBody>
      </p:sp>
      <p:sp>
        <p:nvSpPr>
          <p:cNvPr id="4" name="Date Placeholder 3" hidden="1"/>
          <p:cNvSpPr>
            <a:spLocks noGrp="1"/>
          </p:cNvSpPr>
          <p:nvPr>
            <p:ph type="dt" sz="half" idx="10"/>
          </p:nvPr>
        </p:nvSpPr>
        <p:spPr/>
        <p:txBody>
          <a:bodyPr/>
          <a:lstStyle/>
          <a:p>
            <a:fld id="{86D2C737-C459-4647-8958-BB59048C64D8}" type="datetime1">
              <a:rPr lang="fr-FR">
                <a:solidFill>
                  <a:srgbClr val="808285"/>
                </a:solidFill>
              </a:rPr>
              <a:pPr/>
              <a:t>06/11/2020</a:t>
            </a:fld>
            <a:endParaRPr dirty="0">
              <a:solidFill>
                <a:srgbClr val="808285"/>
              </a:solidFill>
            </a:endParaRPr>
          </a:p>
        </p:txBody>
      </p:sp>
      <p:sp>
        <p:nvSpPr>
          <p:cNvPr id="5" name="Footer Placeholder 4" hidden="1"/>
          <p:cNvSpPr>
            <a:spLocks noGrp="1"/>
          </p:cNvSpPr>
          <p:nvPr>
            <p:ph type="ftr" sz="quarter" idx="11"/>
          </p:nvPr>
        </p:nvSpPr>
        <p:spPr/>
        <p:txBody>
          <a:bodyPr/>
          <a:lstStyle/>
          <a:p>
            <a:endParaRPr>
              <a:solidFill>
                <a:srgbClr val="808285"/>
              </a:solidFill>
            </a:endParaRPr>
          </a:p>
        </p:txBody>
      </p:sp>
      <p:sp>
        <p:nvSpPr>
          <p:cNvPr id="6" name="Slide Number Placeholder 5"/>
          <p:cNvSpPr>
            <a:spLocks noGrp="1"/>
          </p:cNvSpPr>
          <p:nvPr>
            <p:ph type="sldNum" sz="quarter" idx="12"/>
          </p:nvPr>
        </p:nvSpPr>
        <p:spPr/>
        <p:txBody>
          <a:bodyPr/>
          <a:lstStyle/>
          <a:p>
            <a:fld id="{CB425281-793C-44B6-9FB4-1EB1BF188BFD}" type="slidenum">
              <a:rPr lang="en-GB" smtClean="0">
                <a:solidFill>
                  <a:srgbClr val="808285"/>
                </a:solidFill>
              </a:rPr>
              <a:pPr/>
              <a:t>‹N°›</a:t>
            </a:fld>
            <a:endParaRPr lang="en-GB" dirty="0">
              <a:solidFill>
                <a:srgbClr val="808285"/>
              </a:solidFill>
            </a:endParaRP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48000" y="0"/>
            <a:ext cx="2287413" cy="1286027"/>
          </a:xfrm>
          <a:prstGeom prst="rect">
            <a:avLst/>
          </a:prstGeom>
        </p:spPr>
      </p:pic>
      <p:grpSp>
        <p:nvGrpSpPr>
          <p:cNvPr id="34" name="Group 28"/>
          <p:cNvGrpSpPr/>
          <p:nvPr userDrawn="1"/>
        </p:nvGrpSpPr>
        <p:grpSpPr>
          <a:xfrm>
            <a:off x="12360696" y="2322792"/>
            <a:ext cx="1871662" cy="2769989"/>
            <a:chOff x="-2008947" y="2420888"/>
            <a:chExt cx="1871662" cy="2769989"/>
          </a:xfrm>
        </p:grpSpPr>
        <p:grpSp>
          <p:nvGrpSpPr>
            <p:cNvPr id="35" name="Gruppe 1"/>
            <p:cNvGrpSpPr/>
            <p:nvPr userDrawn="1"/>
          </p:nvGrpSpPr>
          <p:grpSpPr>
            <a:xfrm>
              <a:off x="-2008947" y="2420888"/>
              <a:ext cx="1871662" cy="2769989"/>
              <a:chOff x="9231313" y="2327275"/>
              <a:chExt cx="1871662" cy="2769989"/>
            </a:xfrm>
          </p:grpSpPr>
          <p:sp>
            <p:nvSpPr>
              <p:cNvPr id="37" name="TextBox 31"/>
              <p:cNvSpPr txBox="1">
                <a:spLocks noChangeArrowheads="1"/>
              </p:cNvSpPr>
              <p:nvPr userDrawn="1"/>
            </p:nvSpPr>
            <p:spPr bwMode="auto">
              <a:xfrm>
                <a:off x="9231313" y="2327275"/>
                <a:ext cx="1871662"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GB" sz="1000" b="1" dirty="0">
                    <a:solidFill>
                      <a:srgbClr val="2C2A29"/>
                    </a:solidFill>
                    <a:cs typeface="Arial" pitchFamily="34" charset="0"/>
                  </a:rPr>
                  <a:t>Insert Picture</a:t>
                </a:r>
              </a:p>
              <a:p>
                <a:r>
                  <a:rPr lang="en-GB" sz="1000" b="1" dirty="0">
                    <a:solidFill>
                      <a:srgbClr val="2C2A29"/>
                    </a:solidFill>
                    <a:cs typeface="Arial" pitchFamily="34" charset="0"/>
                  </a:rPr>
                  <a:t>1.</a:t>
                </a:r>
                <a:r>
                  <a:rPr lang="en-GB" sz="1000" dirty="0">
                    <a:solidFill>
                      <a:srgbClr val="2C2A29"/>
                    </a:solidFill>
                    <a:cs typeface="Arial" pitchFamily="34" charset="0"/>
                  </a:rPr>
                  <a:t> Click thumbnail image icon in the middle of the placeholder </a:t>
                </a:r>
              </a:p>
              <a:p>
                <a:r>
                  <a:rPr lang="en-GB" sz="1000" b="1" dirty="0">
                    <a:solidFill>
                      <a:srgbClr val="2C2A29"/>
                    </a:solidFill>
                    <a:cs typeface="Arial" pitchFamily="34" charset="0"/>
                  </a:rPr>
                  <a:t>2. </a:t>
                </a:r>
                <a:r>
                  <a:rPr lang="en-GB" sz="1000" dirty="0">
                    <a:solidFill>
                      <a:srgbClr val="2C2A29"/>
                    </a:solidFill>
                    <a:cs typeface="Arial" pitchFamily="34" charset="0"/>
                  </a:rPr>
                  <a:t>add the desired picture</a:t>
                </a:r>
              </a:p>
              <a:p>
                <a:r>
                  <a:rPr lang="en-GB" sz="1000" b="1" dirty="0">
                    <a:solidFill>
                      <a:srgbClr val="2C2A29"/>
                    </a:solidFill>
                    <a:cs typeface="Arial" pitchFamily="34" charset="0"/>
                  </a:rPr>
                  <a:t>3. </a:t>
                </a:r>
                <a:r>
                  <a:rPr lang="en-GB" sz="1000" dirty="0">
                    <a:solidFill>
                      <a:srgbClr val="2C2A29"/>
                    </a:solidFill>
                    <a:cs typeface="Arial" pitchFamily="34" charset="0"/>
                  </a:rPr>
                  <a:t>Click </a:t>
                </a:r>
                <a:r>
                  <a:rPr lang="en-GB" sz="1000" b="1" dirty="0">
                    <a:solidFill>
                      <a:srgbClr val="2C2A29"/>
                    </a:solidFill>
                    <a:cs typeface="Arial" pitchFamily="34" charset="0"/>
                  </a:rPr>
                  <a:t>Crop</a:t>
                </a:r>
                <a:r>
                  <a:rPr lang="en-GB" sz="1000" dirty="0">
                    <a:solidFill>
                      <a:srgbClr val="2C2A29"/>
                    </a:solidFill>
                    <a:cs typeface="Arial" pitchFamily="34" charset="0"/>
                  </a:rPr>
                  <a:t> to change </a:t>
                </a:r>
              </a:p>
              <a:p>
                <a:r>
                  <a:rPr lang="en-GB" sz="1000" dirty="0">
                    <a:solidFill>
                      <a:srgbClr val="2C2A29"/>
                    </a:solidFill>
                    <a:cs typeface="Arial" pitchFamily="34" charset="0"/>
                  </a:rPr>
                  <a:t>focus of the image / size</a:t>
                </a:r>
              </a:p>
              <a:p>
                <a:r>
                  <a:rPr lang="en-GB" sz="1000" dirty="0">
                    <a:solidFill>
                      <a:srgbClr val="2C2A29"/>
                    </a:solidFill>
                    <a:cs typeface="Arial" pitchFamily="34" charset="0"/>
                  </a:rPr>
                  <a:t> </a:t>
                </a:r>
              </a:p>
              <a:p>
                <a:endParaRPr lang="en-GB" sz="1000" dirty="0">
                  <a:solidFill>
                    <a:srgbClr val="2C2A29"/>
                  </a:solidFill>
                  <a:cs typeface="Arial" pitchFamily="34" charset="0"/>
                </a:endParaRPr>
              </a:p>
              <a:p>
                <a:endParaRPr lang="en-GB" sz="1000" dirty="0">
                  <a:solidFill>
                    <a:srgbClr val="2C2A29"/>
                  </a:solidFill>
                  <a:cs typeface="Arial" pitchFamily="34" charset="0"/>
                </a:endParaRPr>
              </a:p>
              <a:p>
                <a:r>
                  <a:rPr lang="en-GB" sz="1000" b="1" dirty="0">
                    <a:solidFill>
                      <a:srgbClr val="2C2A29"/>
                    </a:solidFill>
                    <a:cs typeface="Arial" pitchFamily="34" charset="0"/>
                  </a:rPr>
                  <a:t>4. </a:t>
                </a:r>
                <a:r>
                  <a:rPr lang="en-GB" sz="1000" dirty="0">
                    <a:solidFill>
                      <a:srgbClr val="2C2A29"/>
                    </a:solidFill>
                    <a:cs typeface="Arial" pitchFamily="34" charset="0"/>
                  </a:rPr>
                  <a:t>If you want to scale the image hold the </a:t>
                </a:r>
                <a:r>
                  <a:rPr lang="en-GB" sz="1000" b="1" dirty="0">
                    <a:solidFill>
                      <a:srgbClr val="2C2A29"/>
                    </a:solidFill>
                    <a:cs typeface="Arial" pitchFamily="34" charset="0"/>
                  </a:rPr>
                  <a:t>SHIFT</a:t>
                </a:r>
                <a:r>
                  <a:rPr lang="en-GB" sz="1000" dirty="0">
                    <a:solidFill>
                      <a:srgbClr val="2C2A29"/>
                    </a:solidFill>
                    <a:cs typeface="Arial" pitchFamily="34" charset="0"/>
                  </a:rPr>
                  <a:t> button down while dragging the corners of the image</a:t>
                </a:r>
              </a:p>
              <a:p>
                <a:endParaRPr lang="en-GB" sz="1000" dirty="0">
                  <a:solidFill>
                    <a:srgbClr val="2C2A29"/>
                  </a:solidFill>
                  <a:cs typeface="Arial" pitchFamily="34" charset="0"/>
                </a:endParaRPr>
              </a:p>
              <a:p>
                <a:endParaRPr lang="en-GB" sz="1000" dirty="0">
                  <a:solidFill>
                    <a:srgbClr val="2C2A29"/>
                  </a:solidFill>
                  <a:cs typeface="Arial" pitchFamily="34" charset="0"/>
                </a:endParaRPr>
              </a:p>
              <a:p>
                <a:endParaRPr lang="en-GB" sz="1000" dirty="0">
                  <a:solidFill>
                    <a:srgbClr val="2C2A29"/>
                  </a:solidFill>
                  <a:cs typeface="Arial" pitchFamily="34" charset="0"/>
                </a:endParaRPr>
              </a:p>
              <a:p>
                <a:pPr>
                  <a:defRPr/>
                </a:pPr>
                <a:r>
                  <a:rPr lang="en-GB" sz="1000" b="1" dirty="0">
                    <a:solidFill>
                      <a:srgbClr val="2C2A29"/>
                    </a:solidFill>
                    <a:cs typeface="Arial" pitchFamily="34" charset="0"/>
                  </a:rPr>
                  <a:t>5. </a:t>
                </a:r>
                <a:r>
                  <a:rPr lang="en-GB" sz="1000" dirty="0">
                    <a:solidFill>
                      <a:srgbClr val="2C2A29"/>
                    </a:solidFill>
                    <a:cs typeface="Arial" pitchFamily="34" charset="0"/>
                  </a:rPr>
                  <a:t>Right-click on the picture and select </a:t>
                </a:r>
                <a:r>
                  <a:rPr lang="en-GB" sz="1000" b="1" dirty="0">
                    <a:solidFill>
                      <a:srgbClr val="2C2A29"/>
                    </a:solidFill>
                    <a:cs typeface="Arial" pitchFamily="34" charset="0"/>
                  </a:rPr>
                  <a:t>Send to back</a:t>
                </a:r>
              </a:p>
            </p:txBody>
          </p:sp>
          <p:grpSp>
            <p:nvGrpSpPr>
              <p:cNvPr id="38" name="Gruppe 1"/>
              <p:cNvGrpSpPr>
                <a:grpSpLocks/>
              </p:cNvGrpSpPr>
              <p:nvPr userDrawn="1"/>
            </p:nvGrpSpPr>
            <p:grpSpPr bwMode="auto">
              <a:xfrm>
                <a:off x="9254797" y="4356775"/>
                <a:ext cx="331787" cy="342899"/>
                <a:chOff x="8337348" y="5840143"/>
                <a:chExt cx="331631" cy="343551"/>
              </a:xfrm>
            </p:grpSpPr>
            <p:pic>
              <p:nvPicPr>
                <p:cNvPr id="39" name="Picture 3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50876" y="58401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Rounded Rectangle 34"/>
                <p:cNvSpPr/>
                <p:nvPr userDrawn="1"/>
              </p:nvSpPr>
              <p:spPr>
                <a:xfrm>
                  <a:off x="8337348" y="5840145"/>
                  <a:ext cx="209451" cy="17177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000" dirty="0">
                    <a:solidFill>
                      <a:prstClr val="white"/>
                    </a:solidFill>
                  </a:endParaRPr>
                </a:p>
              </p:txBody>
            </p:sp>
          </p:grpSp>
        </p:grpSp>
        <p:pic>
          <p:nvPicPr>
            <p:cNvPr id="36" name="Picture 30"/>
            <p:cNvPicPr>
              <a:picLocks noChangeAspect="1"/>
            </p:cNvPicPr>
            <p:nvPr userDrawn="1"/>
          </p:nvPicPr>
          <p:blipFill>
            <a:blip r:embed="rId5"/>
            <a:stretch>
              <a:fillRect/>
            </a:stretch>
          </p:blipFill>
          <p:spPr>
            <a:xfrm>
              <a:off x="-2002556" y="3367604"/>
              <a:ext cx="399069" cy="369138"/>
            </a:xfrm>
            <a:prstGeom prst="rect">
              <a:avLst/>
            </a:prstGeom>
          </p:spPr>
        </p:pic>
      </p:grpSp>
    </p:spTree>
    <p:extLst>
      <p:ext uri="{BB962C8B-B14F-4D97-AF65-F5344CB8AC3E}">
        <p14:creationId xmlns:p14="http://schemas.microsoft.com/office/powerpoint/2010/main" val="2230593882"/>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pic>
        <p:nvPicPr>
          <p:cNvPr id="3" name="Picture 2"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89822" cy="6859545"/>
          </a:xfrm>
          <a:prstGeom prst="rect">
            <a:avLst/>
          </a:prstGeom>
        </p:spPr>
      </p:pic>
      <p:sp>
        <p:nvSpPr>
          <p:cNvPr id="2" name="Title 1"/>
          <p:cNvSpPr>
            <a:spLocks noGrp="1"/>
          </p:cNvSpPr>
          <p:nvPr>
            <p:ph type="title" hasCustomPrompt="1"/>
          </p:nvPr>
        </p:nvSpPr>
        <p:spPr/>
        <p:txBody>
          <a:bodyPr/>
          <a:lstStyle>
            <a:lvl1pPr>
              <a:defRPr/>
            </a:lvl1pPr>
          </a:lstStyle>
          <a:p>
            <a:r>
              <a:rPr lang="en-GB" dirty="0"/>
              <a:t>Click to add section title</a:t>
            </a:r>
          </a:p>
        </p:txBody>
      </p:sp>
      <p:sp>
        <p:nvSpPr>
          <p:cNvPr id="9" name="Text Placeholder 2"/>
          <p:cNvSpPr>
            <a:spLocks noGrp="1"/>
          </p:cNvSpPr>
          <p:nvPr>
            <p:ph type="body" idx="1" hasCustomPrompt="1"/>
          </p:nvPr>
        </p:nvSpPr>
        <p:spPr>
          <a:xfrm>
            <a:off x="654051" y="1504951"/>
            <a:ext cx="5080818" cy="468000"/>
          </a:xfrm>
        </p:spPr>
        <p:txBody>
          <a:bodyPr>
            <a:normAutofit/>
          </a:bodyPr>
          <a:lstStyle>
            <a:lvl1pPr marL="0" indent="0">
              <a:buNone/>
              <a:defRPr sz="2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add slide message</a:t>
            </a:r>
          </a:p>
        </p:txBody>
      </p:sp>
      <p:sp>
        <p:nvSpPr>
          <p:cNvPr id="11" name="Text Placeholder 3"/>
          <p:cNvSpPr>
            <a:spLocks noGrp="1"/>
          </p:cNvSpPr>
          <p:nvPr>
            <p:ph type="body" sz="quarter" idx="14" hasCustomPrompt="1"/>
          </p:nvPr>
        </p:nvSpPr>
        <p:spPr>
          <a:xfrm>
            <a:off x="654051" y="1989212"/>
            <a:ext cx="5080820" cy="504000"/>
          </a:xfrm>
        </p:spPr>
        <p:txBody>
          <a:bodyPr>
            <a:normAutofit/>
          </a:bodyPr>
          <a:lstStyle>
            <a:lvl1pPr marL="0" indent="0">
              <a:buNone/>
              <a:defRPr sz="3200" cap="none" baseline="0">
                <a:solidFill>
                  <a:schemeClr val="accent1"/>
                </a:solidFill>
              </a:defRPr>
            </a:lvl1pPr>
          </a:lstStyle>
          <a:p>
            <a:pPr lvl="0"/>
            <a:r>
              <a:rPr lang="en-GB" dirty="0"/>
              <a:t>Highlighting key element / words in red</a:t>
            </a:r>
          </a:p>
        </p:txBody>
      </p:sp>
      <p:sp>
        <p:nvSpPr>
          <p:cNvPr id="10" name="Text Placeholder 4"/>
          <p:cNvSpPr>
            <a:spLocks noGrp="1"/>
          </p:cNvSpPr>
          <p:nvPr>
            <p:ph type="body" sz="quarter" idx="13" hasCustomPrompt="1"/>
          </p:nvPr>
        </p:nvSpPr>
        <p:spPr>
          <a:xfrm>
            <a:off x="1298575" y="3284538"/>
            <a:ext cx="4443274" cy="3071812"/>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Content Placeholder 5"/>
          <p:cNvSpPr>
            <a:spLocks noGrp="1"/>
          </p:cNvSpPr>
          <p:nvPr>
            <p:ph sz="quarter" idx="16" hasCustomPrompt="1"/>
          </p:nvPr>
        </p:nvSpPr>
        <p:spPr>
          <a:xfrm>
            <a:off x="6167438" y="971999"/>
            <a:ext cx="5053012" cy="5384351"/>
          </a:xfrm>
        </p:spPr>
        <p:txBody>
          <a:bodyPr/>
          <a:lstStyle>
            <a:lvl1pPr>
              <a:defRPr baseline="0"/>
            </a:lvl1pPr>
          </a:lstStyle>
          <a:p>
            <a:pPr lvl="0"/>
            <a:r>
              <a:rPr lang="en-GB" dirty="0"/>
              <a:t>Click to add text, table or chart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p:cNvSpPr>
            <a:spLocks noGrp="1"/>
          </p:cNvSpPr>
          <p:nvPr>
            <p:ph type="dt" sz="half" idx="10"/>
          </p:nvPr>
        </p:nvSpPr>
        <p:spPr/>
        <p:txBody>
          <a:bodyPr/>
          <a:lstStyle/>
          <a:p>
            <a:fld id="{892A51CE-F505-41EA-8663-BD227B542C44}" type="datetime1">
              <a:rPr lang="fr-FR">
                <a:solidFill>
                  <a:srgbClr val="808285"/>
                </a:solidFill>
              </a:rPr>
              <a:pPr/>
              <a:t>06/11/2020</a:t>
            </a:fld>
            <a:endParaRPr dirty="0">
              <a:solidFill>
                <a:srgbClr val="808285"/>
              </a:solidFill>
            </a:endParaRPr>
          </a:p>
        </p:txBody>
      </p:sp>
      <p:sp>
        <p:nvSpPr>
          <p:cNvPr id="6" name="Footer Placeholder 5"/>
          <p:cNvSpPr>
            <a:spLocks noGrp="1"/>
          </p:cNvSpPr>
          <p:nvPr>
            <p:ph type="ftr" sz="quarter" idx="11"/>
          </p:nvPr>
        </p:nvSpPr>
        <p:spPr/>
        <p:txBody>
          <a:bodyPr/>
          <a:lstStyle/>
          <a:p>
            <a:endParaRPr>
              <a:solidFill>
                <a:srgbClr val="808285"/>
              </a:solidFill>
            </a:endParaRPr>
          </a:p>
        </p:txBody>
      </p:sp>
      <p:sp>
        <p:nvSpPr>
          <p:cNvPr id="7" name="Slide Number Placeholder 6"/>
          <p:cNvSpPr>
            <a:spLocks noGrp="1"/>
          </p:cNvSpPr>
          <p:nvPr>
            <p:ph type="sldNum" sz="quarter" idx="12"/>
          </p:nvPr>
        </p:nvSpPr>
        <p:spPr/>
        <p:txBody>
          <a:bodyPr/>
          <a:lstStyle/>
          <a:p>
            <a:fld id="{CB425281-793C-44B6-9FB4-1EB1BF188BFD}" type="slidenum">
              <a:rPr lang="en-GB" smtClean="0">
                <a:solidFill>
                  <a:srgbClr val="808285"/>
                </a:solidFill>
              </a:rPr>
              <a:pPr/>
              <a:t>‹N°›</a:t>
            </a:fld>
            <a:endParaRPr lang="en-GB" dirty="0">
              <a:solidFill>
                <a:srgbClr val="808285"/>
              </a:solidFill>
            </a:endParaRPr>
          </a:p>
        </p:txBody>
      </p:sp>
      <p:grpSp>
        <p:nvGrpSpPr>
          <p:cNvPr id="12" name="Group 11"/>
          <p:cNvGrpSpPr>
            <a:grpSpLocks/>
          </p:cNvGrpSpPr>
          <p:nvPr userDrawn="1"/>
        </p:nvGrpSpPr>
        <p:grpSpPr bwMode="auto">
          <a:xfrm>
            <a:off x="-2289877" y="3284538"/>
            <a:ext cx="2106612" cy="1354138"/>
            <a:chOff x="-2231300" y="2231625"/>
            <a:chExt cx="2106943" cy="1353870"/>
          </a:xfrm>
        </p:grpSpPr>
        <p:sp>
          <p:nvSpPr>
            <p:cNvPr id="13" name="TextBox 17"/>
            <p:cNvSpPr txBox="1">
              <a:spLocks noChangeArrowheads="1"/>
            </p:cNvSpPr>
            <p:nvPr userDrawn="1"/>
          </p:nvSpPr>
          <p:spPr bwMode="auto">
            <a:xfrm>
              <a:off x="-2231300" y="2231625"/>
              <a:ext cx="2105356" cy="12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a:defRPr/>
              </a:pPr>
              <a:r>
                <a:rPr lang="en-GB" altLang="da-DK" sz="1000" noProof="1">
                  <a:solidFill>
                    <a:srgbClr val="2C2A29"/>
                  </a:solidFill>
                  <a:latin typeface="Arial" panose="020B0604020202020204"/>
                  <a:cs typeface="Arial" charset="0"/>
                </a:rPr>
                <a:t>To add preformatted bullets,</a:t>
              </a:r>
            </a:p>
            <a:p>
              <a:pPr algn="r">
                <a:defRPr/>
              </a:pPr>
              <a:r>
                <a:rPr lang="en-GB" altLang="da-DK" sz="1000" noProof="1">
                  <a:solidFill>
                    <a:srgbClr val="2C2A29"/>
                  </a:solidFill>
                  <a:latin typeface="Arial" panose="020B0604020202020204"/>
                  <a:cs typeface="Arial" charset="0"/>
                </a:rPr>
                <a:t>click the </a:t>
              </a:r>
              <a:r>
                <a:rPr lang="en-GB" altLang="da-DK" sz="1000" b="1" noProof="1">
                  <a:solidFill>
                    <a:srgbClr val="2C2A29"/>
                  </a:solidFill>
                  <a:latin typeface="Arial" panose="020B0604020202020204"/>
                  <a:cs typeface="Arial" charset="0"/>
                </a:rPr>
                <a:t>Home</a:t>
              </a:r>
              <a:r>
                <a:rPr lang="en-GB" altLang="da-DK" sz="1000" noProof="1">
                  <a:solidFill>
                    <a:srgbClr val="2C2A29"/>
                  </a:solidFill>
                  <a:latin typeface="Arial" panose="020B0604020202020204"/>
                  <a:cs typeface="Arial" charset="0"/>
                </a:rPr>
                <a:t> tab and select</a:t>
              </a:r>
            </a:p>
            <a:p>
              <a:pPr algn="r">
                <a:defRPr/>
              </a:pPr>
              <a:r>
                <a:rPr lang="en-GB" altLang="da-DK" sz="1000" b="1" noProof="1">
                  <a:solidFill>
                    <a:srgbClr val="2C2A29"/>
                  </a:solidFill>
                  <a:latin typeface="Arial" panose="020B0604020202020204"/>
                  <a:cs typeface="Arial" charset="0"/>
                </a:rPr>
                <a:t>Increase Indent</a:t>
              </a:r>
            </a:p>
            <a:p>
              <a:pPr algn="r">
                <a:defRPr/>
              </a:pPr>
              <a:endParaRPr lang="en-GB" altLang="da-DK" sz="1000" noProof="1">
                <a:solidFill>
                  <a:srgbClr val="2C2A29"/>
                </a:solidFill>
                <a:latin typeface="Arial" panose="020B0604020202020204"/>
                <a:cs typeface="Arial" charset="0"/>
              </a:endParaRPr>
            </a:p>
            <a:p>
              <a:pPr algn="r">
                <a:defRPr/>
              </a:pPr>
              <a:endParaRPr lang="en-GB" altLang="da-DK" sz="1000" noProof="1">
                <a:solidFill>
                  <a:srgbClr val="2C2A29"/>
                </a:solidFill>
                <a:latin typeface="Arial" panose="020B0604020202020204"/>
                <a:cs typeface="Arial" charset="0"/>
              </a:endParaRPr>
            </a:p>
            <a:p>
              <a:pPr algn="r">
                <a:defRPr/>
              </a:pPr>
              <a:r>
                <a:rPr lang="en-GB" altLang="da-DK" sz="1000" noProof="1">
                  <a:solidFill>
                    <a:srgbClr val="2C2A29"/>
                  </a:solidFill>
                  <a:latin typeface="Arial" panose="020B0604020202020204"/>
                  <a:cs typeface="Arial" charset="0"/>
                </a:rPr>
                <a:t>Click </a:t>
              </a:r>
              <a:r>
                <a:rPr lang="en-GB" altLang="da-DK" sz="1000" b="1" noProof="1">
                  <a:solidFill>
                    <a:srgbClr val="2C2A29"/>
                  </a:solidFill>
                  <a:latin typeface="Arial" panose="020B0604020202020204"/>
                  <a:cs typeface="Arial" charset="0"/>
                </a:rPr>
                <a:t>Decrease Indent</a:t>
              </a:r>
            </a:p>
            <a:p>
              <a:pPr algn="r">
                <a:defRPr/>
              </a:pPr>
              <a:r>
                <a:rPr lang="en-GB" altLang="da-DK" sz="1000" noProof="1">
                  <a:solidFill>
                    <a:srgbClr val="2C2A29"/>
                  </a:solidFill>
                  <a:latin typeface="Arial" panose="020B0604020202020204"/>
                  <a:cs typeface="Arial" charset="0"/>
                </a:rPr>
                <a:t>to return to the previous list design</a:t>
              </a:r>
            </a:p>
            <a:p>
              <a:pPr algn="r">
                <a:defRPr/>
              </a:pPr>
              <a:r>
                <a:rPr lang="en-GB" altLang="da-DK" sz="1000" b="1" noProof="1">
                  <a:solidFill>
                    <a:srgbClr val="2C2A29"/>
                  </a:solidFill>
                  <a:latin typeface="Arial" panose="020B0604020202020204"/>
                  <a:cs typeface="Arial" charset="0"/>
                </a:rPr>
                <a:t> </a:t>
              </a:r>
            </a:p>
          </p:txBody>
        </p:sp>
        <p:grpSp>
          <p:nvGrpSpPr>
            <p:cNvPr id="14" name="Group 13"/>
            <p:cNvGrpSpPr>
              <a:grpSpLocks/>
            </p:cNvGrpSpPr>
            <p:nvPr userDrawn="1"/>
          </p:nvGrpSpPr>
          <p:grpSpPr bwMode="auto">
            <a:xfrm>
              <a:off x="-544672" y="2731719"/>
              <a:ext cx="419742" cy="242548"/>
              <a:chOff x="-832082" y="3286289"/>
              <a:chExt cx="358924" cy="219989"/>
            </a:xfrm>
          </p:grpSpPr>
          <p:pic>
            <p:nvPicPr>
              <p:cNvPr id="19" name="Picture 1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2082" y="3286289"/>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ounded Rectangle 19"/>
              <p:cNvSpPr/>
              <p:nvPr userDrawn="1"/>
            </p:nvSpPr>
            <p:spPr bwMode="auto">
              <a:xfrm>
                <a:off x="-653241" y="3287610"/>
                <a:ext cx="169711" cy="21593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nvGrpSpPr>
            <p:cNvPr id="15" name="Group 14"/>
            <p:cNvGrpSpPr>
              <a:grpSpLocks/>
            </p:cNvGrpSpPr>
            <p:nvPr userDrawn="1"/>
          </p:nvGrpSpPr>
          <p:grpSpPr bwMode="auto">
            <a:xfrm>
              <a:off x="-531551" y="3339969"/>
              <a:ext cx="407194" cy="245526"/>
              <a:chOff x="-474298" y="3592325"/>
              <a:chExt cx="348194" cy="222690"/>
            </a:xfrm>
          </p:grpSpPr>
          <p:pic>
            <p:nvPicPr>
              <p:cNvPr id="16" name="Picture 15"/>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userDrawn="1"/>
            </p:nvSpPr>
            <p:spPr bwMode="auto">
              <a:xfrm>
                <a:off x="-297173" y="3594762"/>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18" name="Rounded Rectangle 17"/>
              <p:cNvSpPr/>
              <p:nvPr userDrawn="1"/>
            </p:nvSpPr>
            <p:spPr bwMode="auto">
              <a:xfrm>
                <a:off x="-465528" y="3597641"/>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88000" y="0"/>
            <a:ext cx="1943100" cy="1095202"/>
          </a:xfrm>
          <a:prstGeom prst="rect">
            <a:avLst/>
          </a:prstGeom>
        </p:spPr>
      </p:pic>
    </p:spTree>
    <p:extLst>
      <p:ext uri="{BB962C8B-B14F-4D97-AF65-F5344CB8AC3E}">
        <p14:creationId xmlns:p14="http://schemas.microsoft.com/office/powerpoint/2010/main" val="3652489487"/>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nd large content">
    <p:spTree>
      <p:nvGrpSpPr>
        <p:cNvPr id="1" name=""/>
        <p:cNvGrpSpPr/>
        <p:nvPr/>
      </p:nvGrpSpPr>
      <p:grpSpPr>
        <a:xfrm>
          <a:off x="0" y="0"/>
          <a:ext cx="0" cy="0"/>
          <a:chOff x="0" y="0"/>
          <a:chExt cx="0" cy="0"/>
        </a:xfrm>
      </p:grpSpPr>
      <p:pic>
        <p:nvPicPr>
          <p:cNvPr id="3" name="Picture 2"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89822" cy="6859545"/>
          </a:xfrm>
          <a:prstGeom prst="rect">
            <a:avLst/>
          </a:prstGeom>
        </p:spPr>
      </p:pic>
      <p:sp>
        <p:nvSpPr>
          <p:cNvPr id="2" name="Title 1"/>
          <p:cNvSpPr>
            <a:spLocks noGrp="1"/>
          </p:cNvSpPr>
          <p:nvPr>
            <p:ph type="title" hasCustomPrompt="1"/>
          </p:nvPr>
        </p:nvSpPr>
        <p:spPr/>
        <p:txBody>
          <a:bodyPr/>
          <a:lstStyle>
            <a:lvl1pPr>
              <a:defRPr/>
            </a:lvl1pPr>
          </a:lstStyle>
          <a:p>
            <a:r>
              <a:rPr lang="en-GB" dirty="0"/>
              <a:t>Click to add section title</a:t>
            </a:r>
          </a:p>
        </p:txBody>
      </p:sp>
      <p:sp>
        <p:nvSpPr>
          <p:cNvPr id="9" name="Text Placeholder 2"/>
          <p:cNvSpPr>
            <a:spLocks noGrp="1"/>
          </p:cNvSpPr>
          <p:nvPr>
            <p:ph type="body" idx="1" hasCustomPrompt="1"/>
          </p:nvPr>
        </p:nvSpPr>
        <p:spPr>
          <a:xfrm>
            <a:off x="654050" y="1504951"/>
            <a:ext cx="10566399" cy="576000"/>
          </a:xfrm>
        </p:spPr>
        <p:txBody>
          <a:bodyPr>
            <a:normAutofit/>
          </a:bodyPr>
          <a:lstStyle>
            <a:lvl1pPr marL="0" marR="0" indent="0" algn="l"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None/>
              <a:tabLst/>
              <a:defRPr lang="en-US" sz="3200" kern="1200" cap="none" baseline="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Highlighting key element / words in red</a:t>
            </a:r>
          </a:p>
        </p:txBody>
      </p:sp>
      <p:sp>
        <p:nvSpPr>
          <p:cNvPr id="8" name="Content Placeholder 5"/>
          <p:cNvSpPr>
            <a:spLocks noGrp="1"/>
          </p:cNvSpPr>
          <p:nvPr>
            <p:ph sz="quarter" idx="16" hasCustomPrompt="1"/>
          </p:nvPr>
        </p:nvSpPr>
        <p:spPr>
          <a:xfrm>
            <a:off x="654050" y="2880250"/>
            <a:ext cx="10566400" cy="3476099"/>
          </a:xfrm>
        </p:spPr>
        <p:txBody>
          <a:bodyPr>
            <a:normAutofit/>
          </a:bodyPr>
          <a:lstStyle>
            <a:lvl1pPr marL="288000" indent="-288000">
              <a:buClr>
                <a:schemeClr val="accent1"/>
              </a:buClr>
              <a:buFont typeface="Arial" panose="020B0604020202020204" pitchFamily="34" charset="0"/>
              <a:buChar char="•"/>
              <a:defRPr baseline="0"/>
            </a:lvl1pPr>
            <a:lvl2pPr marL="576000" indent="-288000">
              <a:buFont typeface="Arial" panose="020B0604020202020204" pitchFamily="34" charset="0"/>
              <a:buChar char="–"/>
              <a:defRPr/>
            </a:lvl2pPr>
            <a:lvl3pPr marL="612000" indent="-288000">
              <a:spcAft>
                <a:spcPts val="600"/>
              </a:spcAft>
              <a:defRPr lang="en-GB" sz="2000" b="0" kern="1200" dirty="0" smtClean="0">
                <a:solidFill>
                  <a:schemeClr val="tx2"/>
                </a:solidFill>
                <a:latin typeface="+mn-lt"/>
                <a:ea typeface="+mn-ea"/>
                <a:cs typeface="+mn-cs"/>
              </a:defRPr>
            </a:lvl3pPr>
            <a:lvl4pPr marL="864000" indent="-288000">
              <a:defRPr/>
            </a:lvl4pPr>
            <a:lvl5pPr marL="1080000" indent="-288000">
              <a:defRPr sz="1600"/>
            </a:lvl5pPr>
          </a:lstStyle>
          <a:p>
            <a:pPr lvl="0"/>
            <a:r>
              <a:rPr lang="en-GB" dirty="0"/>
              <a:t>Click to add text, table or chart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p:cNvSpPr>
            <a:spLocks noGrp="1"/>
          </p:cNvSpPr>
          <p:nvPr>
            <p:ph type="dt" sz="half" idx="10"/>
          </p:nvPr>
        </p:nvSpPr>
        <p:spPr/>
        <p:txBody>
          <a:bodyPr/>
          <a:lstStyle/>
          <a:p>
            <a:fld id="{ECDCD442-54C2-44B3-900E-8C29E40D0605}" type="datetime1">
              <a:rPr lang="fr-FR">
                <a:solidFill>
                  <a:srgbClr val="808285"/>
                </a:solidFill>
              </a:rPr>
              <a:pPr/>
              <a:t>06/11/2020</a:t>
            </a:fld>
            <a:endParaRPr dirty="0">
              <a:solidFill>
                <a:srgbClr val="808285"/>
              </a:solidFill>
            </a:endParaRPr>
          </a:p>
        </p:txBody>
      </p:sp>
      <p:sp>
        <p:nvSpPr>
          <p:cNvPr id="6" name="Footer Placeholder 5"/>
          <p:cNvSpPr>
            <a:spLocks noGrp="1"/>
          </p:cNvSpPr>
          <p:nvPr>
            <p:ph type="ftr" sz="quarter" idx="11"/>
          </p:nvPr>
        </p:nvSpPr>
        <p:spPr/>
        <p:txBody>
          <a:bodyPr/>
          <a:lstStyle/>
          <a:p>
            <a:endParaRPr>
              <a:solidFill>
                <a:srgbClr val="808285"/>
              </a:solidFill>
            </a:endParaRPr>
          </a:p>
        </p:txBody>
      </p:sp>
      <p:sp>
        <p:nvSpPr>
          <p:cNvPr id="7" name="Slide Number Placeholder 6"/>
          <p:cNvSpPr>
            <a:spLocks noGrp="1"/>
          </p:cNvSpPr>
          <p:nvPr>
            <p:ph type="sldNum" sz="quarter" idx="12"/>
          </p:nvPr>
        </p:nvSpPr>
        <p:spPr/>
        <p:txBody>
          <a:bodyPr/>
          <a:lstStyle/>
          <a:p>
            <a:fld id="{CB425281-793C-44B6-9FB4-1EB1BF188BFD}" type="slidenum">
              <a:rPr lang="en-GB" smtClean="0">
                <a:solidFill>
                  <a:srgbClr val="808285"/>
                </a:solidFill>
              </a:rPr>
              <a:pPr/>
              <a:t>‹N°›</a:t>
            </a:fld>
            <a:endParaRPr lang="en-GB" dirty="0">
              <a:solidFill>
                <a:srgbClr val="808285"/>
              </a:solidFill>
            </a:endParaRPr>
          </a:p>
        </p:txBody>
      </p:sp>
      <p:grpSp>
        <p:nvGrpSpPr>
          <p:cNvPr id="10" name="Group 9"/>
          <p:cNvGrpSpPr>
            <a:grpSpLocks/>
          </p:cNvGrpSpPr>
          <p:nvPr userDrawn="1"/>
        </p:nvGrpSpPr>
        <p:grpSpPr bwMode="auto">
          <a:xfrm>
            <a:off x="-2289877" y="3284538"/>
            <a:ext cx="2106612" cy="1354138"/>
            <a:chOff x="-2231300" y="2231625"/>
            <a:chExt cx="2106943" cy="1353870"/>
          </a:xfrm>
        </p:grpSpPr>
        <p:sp>
          <p:nvSpPr>
            <p:cNvPr id="11" name="TextBox 17"/>
            <p:cNvSpPr txBox="1">
              <a:spLocks noChangeArrowheads="1"/>
            </p:cNvSpPr>
            <p:nvPr userDrawn="1"/>
          </p:nvSpPr>
          <p:spPr bwMode="auto">
            <a:xfrm>
              <a:off x="-2231300" y="2231625"/>
              <a:ext cx="2105356" cy="12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a:defRPr/>
              </a:pPr>
              <a:r>
                <a:rPr lang="en-GB" altLang="da-DK" sz="1000" noProof="1">
                  <a:solidFill>
                    <a:srgbClr val="2C2A29"/>
                  </a:solidFill>
                  <a:latin typeface="Arial" panose="020B0604020202020204"/>
                  <a:cs typeface="Arial" charset="0"/>
                </a:rPr>
                <a:t>To add preformatted bullets,</a:t>
              </a:r>
            </a:p>
            <a:p>
              <a:pPr algn="r">
                <a:defRPr/>
              </a:pPr>
              <a:r>
                <a:rPr lang="en-GB" altLang="da-DK" sz="1000" noProof="1">
                  <a:solidFill>
                    <a:srgbClr val="2C2A29"/>
                  </a:solidFill>
                  <a:latin typeface="Arial" panose="020B0604020202020204"/>
                  <a:cs typeface="Arial" charset="0"/>
                </a:rPr>
                <a:t>click the </a:t>
              </a:r>
              <a:r>
                <a:rPr lang="en-GB" altLang="da-DK" sz="1000" b="1" noProof="1">
                  <a:solidFill>
                    <a:srgbClr val="2C2A29"/>
                  </a:solidFill>
                  <a:latin typeface="Arial" panose="020B0604020202020204"/>
                  <a:cs typeface="Arial" charset="0"/>
                </a:rPr>
                <a:t>Home</a:t>
              </a:r>
              <a:r>
                <a:rPr lang="en-GB" altLang="da-DK" sz="1000" noProof="1">
                  <a:solidFill>
                    <a:srgbClr val="2C2A29"/>
                  </a:solidFill>
                  <a:latin typeface="Arial" panose="020B0604020202020204"/>
                  <a:cs typeface="Arial" charset="0"/>
                </a:rPr>
                <a:t> tab and select</a:t>
              </a:r>
            </a:p>
            <a:p>
              <a:pPr algn="r">
                <a:defRPr/>
              </a:pPr>
              <a:r>
                <a:rPr lang="en-GB" altLang="da-DK" sz="1000" b="1" noProof="1">
                  <a:solidFill>
                    <a:srgbClr val="2C2A29"/>
                  </a:solidFill>
                  <a:latin typeface="Arial" panose="020B0604020202020204"/>
                  <a:cs typeface="Arial" charset="0"/>
                </a:rPr>
                <a:t>Increase Indent</a:t>
              </a:r>
            </a:p>
            <a:p>
              <a:pPr algn="r">
                <a:defRPr/>
              </a:pPr>
              <a:endParaRPr lang="en-GB" altLang="da-DK" sz="1000" noProof="1">
                <a:solidFill>
                  <a:srgbClr val="2C2A29"/>
                </a:solidFill>
                <a:latin typeface="Arial" panose="020B0604020202020204"/>
                <a:cs typeface="Arial" charset="0"/>
              </a:endParaRPr>
            </a:p>
            <a:p>
              <a:pPr algn="r">
                <a:defRPr/>
              </a:pPr>
              <a:endParaRPr lang="en-GB" altLang="da-DK" sz="1000" noProof="1">
                <a:solidFill>
                  <a:srgbClr val="2C2A29"/>
                </a:solidFill>
                <a:latin typeface="Arial" panose="020B0604020202020204"/>
                <a:cs typeface="Arial" charset="0"/>
              </a:endParaRPr>
            </a:p>
            <a:p>
              <a:pPr algn="r">
                <a:defRPr/>
              </a:pPr>
              <a:r>
                <a:rPr lang="en-GB" altLang="da-DK" sz="1000" noProof="1">
                  <a:solidFill>
                    <a:srgbClr val="2C2A29"/>
                  </a:solidFill>
                  <a:latin typeface="Arial" panose="020B0604020202020204"/>
                  <a:cs typeface="Arial" charset="0"/>
                </a:rPr>
                <a:t>Click </a:t>
              </a:r>
              <a:r>
                <a:rPr lang="en-GB" altLang="da-DK" sz="1000" b="1" noProof="1">
                  <a:solidFill>
                    <a:srgbClr val="2C2A29"/>
                  </a:solidFill>
                  <a:latin typeface="Arial" panose="020B0604020202020204"/>
                  <a:cs typeface="Arial" charset="0"/>
                </a:rPr>
                <a:t>Decrease Indent</a:t>
              </a:r>
            </a:p>
            <a:p>
              <a:pPr algn="r">
                <a:defRPr/>
              </a:pPr>
              <a:r>
                <a:rPr lang="en-GB" altLang="da-DK" sz="1000" noProof="1">
                  <a:solidFill>
                    <a:srgbClr val="2C2A29"/>
                  </a:solidFill>
                  <a:latin typeface="Arial" panose="020B0604020202020204"/>
                  <a:cs typeface="Arial" charset="0"/>
                </a:rPr>
                <a:t>to return to the previous list design</a:t>
              </a:r>
            </a:p>
            <a:p>
              <a:pPr algn="r">
                <a:defRPr/>
              </a:pPr>
              <a:r>
                <a:rPr lang="en-GB" altLang="da-DK" sz="1000" b="1" noProof="1">
                  <a:solidFill>
                    <a:srgbClr val="2C2A29"/>
                  </a:solidFill>
                  <a:latin typeface="Arial" panose="020B0604020202020204"/>
                  <a:cs typeface="Arial" charset="0"/>
                </a:rPr>
                <a:t> </a:t>
              </a:r>
            </a:p>
          </p:txBody>
        </p:sp>
        <p:grpSp>
          <p:nvGrpSpPr>
            <p:cNvPr id="12" name="Group 11"/>
            <p:cNvGrpSpPr>
              <a:grpSpLocks/>
            </p:cNvGrpSpPr>
            <p:nvPr userDrawn="1"/>
          </p:nvGrpSpPr>
          <p:grpSpPr bwMode="auto">
            <a:xfrm>
              <a:off x="-544672" y="2731719"/>
              <a:ext cx="419742" cy="242548"/>
              <a:chOff x="-832082" y="3286289"/>
              <a:chExt cx="358924" cy="219989"/>
            </a:xfrm>
          </p:grpSpPr>
          <p:pic>
            <p:nvPicPr>
              <p:cNvPr id="17" name="Picture 1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2082" y="3286289"/>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ounded Rectangle 17"/>
              <p:cNvSpPr/>
              <p:nvPr userDrawn="1"/>
            </p:nvSpPr>
            <p:spPr bwMode="auto">
              <a:xfrm>
                <a:off x="-653241" y="3287610"/>
                <a:ext cx="169711" cy="21593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nvGrpSpPr>
            <p:cNvPr id="13" name="Group 12"/>
            <p:cNvGrpSpPr>
              <a:grpSpLocks/>
            </p:cNvGrpSpPr>
            <p:nvPr userDrawn="1"/>
          </p:nvGrpSpPr>
          <p:grpSpPr bwMode="auto">
            <a:xfrm>
              <a:off x="-531551" y="3339969"/>
              <a:ext cx="407194" cy="245526"/>
              <a:chOff x="-474298" y="3592325"/>
              <a:chExt cx="348194" cy="222690"/>
            </a:xfrm>
          </p:grpSpPr>
          <p:pic>
            <p:nvPicPr>
              <p:cNvPr id="14"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userDrawn="1"/>
            </p:nvSpPr>
            <p:spPr bwMode="auto">
              <a:xfrm>
                <a:off x="-297173" y="3594762"/>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16" name="Rounded Rectangle 15"/>
              <p:cNvSpPr/>
              <p:nvPr userDrawn="1"/>
            </p:nvSpPr>
            <p:spPr bwMode="auto">
              <a:xfrm>
                <a:off x="-465528" y="3597641"/>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2630362577"/>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Click to add section title</a:t>
            </a:r>
          </a:p>
        </p:txBody>
      </p:sp>
      <p:sp>
        <p:nvSpPr>
          <p:cNvPr id="3" name="Date Placeholder 2"/>
          <p:cNvSpPr>
            <a:spLocks noGrp="1"/>
          </p:cNvSpPr>
          <p:nvPr>
            <p:ph type="dt" sz="half" idx="10"/>
          </p:nvPr>
        </p:nvSpPr>
        <p:spPr/>
        <p:txBody>
          <a:bodyPr/>
          <a:lstStyle/>
          <a:p>
            <a:fld id="{722F10B9-E8C5-4220-9572-2C6F9C10A021}" type="datetime1">
              <a:rPr lang="fr-FR">
                <a:solidFill>
                  <a:srgbClr val="808285"/>
                </a:solidFill>
              </a:rPr>
              <a:pPr/>
              <a:t>06/11/2020</a:t>
            </a:fld>
            <a:endParaRPr dirty="0">
              <a:solidFill>
                <a:srgbClr val="808285"/>
              </a:solidFill>
            </a:endParaRPr>
          </a:p>
        </p:txBody>
      </p:sp>
      <p:sp>
        <p:nvSpPr>
          <p:cNvPr id="4" name="Footer Placeholder 3"/>
          <p:cNvSpPr>
            <a:spLocks noGrp="1"/>
          </p:cNvSpPr>
          <p:nvPr>
            <p:ph type="ftr" sz="quarter" idx="11"/>
          </p:nvPr>
        </p:nvSpPr>
        <p:spPr/>
        <p:txBody>
          <a:bodyPr/>
          <a:lstStyle/>
          <a:p>
            <a:endParaRPr>
              <a:solidFill>
                <a:srgbClr val="808285"/>
              </a:solidFill>
            </a:endParaRPr>
          </a:p>
        </p:txBody>
      </p:sp>
      <p:sp>
        <p:nvSpPr>
          <p:cNvPr id="5" name="Slide Number Placeholder 4"/>
          <p:cNvSpPr>
            <a:spLocks noGrp="1"/>
          </p:cNvSpPr>
          <p:nvPr>
            <p:ph type="sldNum" sz="quarter" idx="12"/>
          </p:nvPr>
        </p:nvSpPr>
        <p:spPr/>
        <p:txBody>
          <a:bodyPr/>
          <a:lstStyle/>
          <a:p>
            <a:fld id="{CB425281-793C-44B6-9FB4-1EB1BF188BFD}" type="slidenum">
              <a:rPr lang="en-GB" smtClean="0">
                <a:solidFill>
                  <a:srgbClr val="808285"/>
                </a:solidFill>
              </a:rPr>
              <a:pPr/>
              <a:t>‹N°›</a:t>
            </a:fld>
            <a:endParaRPr lang="en-GB" dirty="0">
              <a:solidFill>
                <a:srgbClr val="808285"/>
              </a:solidFill>
            </a:endParaRPr>
          </a:p>
        </p:txBody>
      </p:sp>
    </p:spTree>
    <p:extLst>
      <p:ext uri="{BB962C8B-B14F-4D97-AF65-F5344CB8AC3E}">
        <p14:creationId xmlns:p14="http://schemas.microsoft.com/office/powerpoint/2010/main" val="2590272093"/>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26CE3C-B761-42CF-86FA-495C803B9E35}" type="datetime1">
              <a:rPr lang="fr-FR">
                <a:solidFill>
                  <a:srgbClr val="808285"/>
                </a:solidFill>
              </a:rPr>
              <a:pPr/>
              <a:t>06/11/2020</a:t>
            </a:fld>
            <a:endParaRPr dirty="0">
              <a:solidFill>
                <a:srgbClr val="808285"/>
              </a:solidFill>
            </a:endParaRPr>
          </a:p>
        </p:txBody>
      </p:sp>
      <p:sp>
        <p:nvSpPr>
          <p:cNvPr id="3" name="Footer Placeholder 2"/>
          <p:cNvSpPr>
            <a:spLocks noGrp="1"/>
          </p:cNvSpPr>
          <p:nvPr>
            <p:ph type="ftr" sz="quarter" idx="11"/>
          </p:nvPr>
        </p:nvSpPr>
        <p:spPr/>
        <p:txBody>
          <a:bodyPr/>
          <a:lstStyle/>
          <a:p>
            <a:endParaRPr>
              <a:solidFill>
                <a:srgbClr val="808285"/>
              </a:solidFill>
            </a:endParaRPr>
          </a:p>
        </p:txBody>
      </p:sp>
      <p:sp>
        <p:nvSpPr>
          <p:cNvPr id="4" name="Slide Number Placeholder 3"/>
          <p:cNvSpPr>
            <a:spLocks noGrp="1"/>
          </p:cNvSpPr>
          <p:nvPr>
            <p:ph type="sldNum" sz="quarter" idx="12"/>
          </p:nvPr>
        </p:nvSpPr>
        <p:spPr/>
        <p:txBody>
          <a:bodyPr/>
          <a:lstStyle/>
          <a:p>
            <a:fld id="{CB425281-793C-44B6-9FB4-1EB1BF188BFD}" type="slidenum">
              <a:rPr lang="en-GB" smtClean="0">
                <a:solidFill>
                  <a:srgbClr val="808285"/>
                </a:solidFill>
              </a:rPr>
              <a:pPr/>
              <a:t>‹N°›</a:t>
            </a:fld>
            <a:endParaRPr lang="en-GB" dirty="0">
              <a:solidFill>
                <a:srgbClr val="808285"/>
              </a:solidFill>
            </a:endParaRPr>
          </a:p>
        </p:txBody>
      </p:sp>
    </p:spTree>
    <p:extLst>
      <p:ext uri="{BB962C8B-B14F-4D97-AF65-F5344CB8AC3E}">
        <p14:creationId xmlns:p14="http://schemas.microsoft.com/office/powerpoint/2010/main" val="1581573183"/>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12" name="Picture 11"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76" cy="6858000"/>
          </a:xfrm>
          <a:prstGeom prst="rect">
            <a:avLst/>
          </a:prstGeom>
        </p:spPr>
      </p:pic>
      <p:sp>
        <p:nvSpPr>
          <p:cNvPr id="11" name="Picture Placeholder 10"/>
          <p:cNvSpPr>
            <a:spLocks noGrp="1"/>
          </p:cNvSpPr>
          <p:nvPr>
            <p:ph type="pic" sz="quarter" idx="13" hasCustomPrompt="1"/>
          </p:nvPr>
        </p:nvSpPr>
        <p:spPr>
          <a:xfrm>
            <a:off x="1298574" y="1628799"/>
            <a:ext cx="10893425" cy="4487916"/>
          </a:xfrm>
          <a:solidFill>
            <a:schemeClr val="tx1">
              <a:lumMod val="20000"/>
              <a:lumOff val="80000"/>
            </a:schemeClr>
          </a:solidFill>
        </p:spPr>
        <p:txBody>
          <a:bodyPr lIns="2700000" tIns="0" rIns="0" anchor="ctr" anchorCtr="0">
            <a:normAutofit/>
          </a:bodyPr>
          <a:lstStyle>
            <a:lvl1pPr marL="0" indent="0" algn="ctr">
              <a:buNone/>
              <a:defRPr sz="1400" baseline="0">
                <a:solidFill>
                  <a:schemeClr val="tx1"/>
                </a:solidFill>
              </a:defRPr>
            </a:lvl1pPr>
          </a:lstStyle>
          <a:p>
            <a:r>
              <a:rPr lang="en-GB" noProof="0" dirty="0"/>
              <a:t>Click on icon to add picture</a:t>
            </a:r>
          </a:p>
        </p:txBody>
      </p:sp>
      <p:sp>
        <p:nvSpPr>
          <p:cNvPr id="10" name="Gray box"/>
          <p:cNvSpPr>
            <a:spLocks noGrp="1"/>
          </p:cNvSpPr>
          <p:nvPr>
            <p:ph type="body" sz="quarter" idx="16" hasCustomPrompt="1"/>
          </p:nvPr>
        </p:nvSpPr>
        <p:spPr>
          <a:xfrm>
            <a:off x="75600" y="2578135"/>
            <a:ext cx="6098400" cy="2588163"/>
          </a:xfrm>
          <a:blipFill>
            <a:blip r:embed="rId3"/>
            <a:stretch>
              <a:fillRect/>
            </a:stretch>
          </a:blipFill>
        </p:spPr>
        <p:txBody>
          <a:bodyPr>
            <a:normAutofit/>
          </a:bodyPr>
          <a:lstStyle>
            <a:lvl1pPr>
              <a:defRPr sz="100">
                <a:solidFill>
                  <a:schemeClr val="bg1"/>
                </a:solidFill>
              </a:defRPr>
            </a:lvl1pPr>
          </a:lstStyle>
          <a:p>
            <a:pPr lvl="0"/>
            <a:r>
              <a:rPr lang="en-GB" dirty="0"/>
              <a:t>-</a:t>
            </a:r>
          </a:p>
        </p:txBody>
      </p:sp>
      <p:sp>
        <p:nvSpPr>
          <p:cNvPr id="7" name="Title 1"/>
          <p:cNvSpPr>
            <a:spLocks noGrp="1"/>
          </p:cNvSpPr>
          <p:nvPr>
            <p:ph type="title" hasCustomPrompt="1"/>
          </p:nvPr>
        </p:nvSpPr>
        <p:spPr>
          <a:xfrm>
            <a:off x="654050" y="439382"/>
            <a:ext cx="9439433" cy="216000"/>
          </a:xfrm>
        </p:spPr>
        <p:txBody>
          <a:bodyPr>
            <a:noAutofit/>
          </a:bodyPr>
          <a:lstStyle>
            <a:lvl1pPr>
              <a:defRPr/>
            </a:lvl1pPr>
          </a:lstStyle>
          <a:p>
            <a:r>
              <a:rPr lang="en-GB" dirty="0"/>
              <a:t>Click to add section title</a:t>
            </a:r>
          </a:p>
        </p:txBody>
      </p:sp>
      <p:sp>
        <p:nvSpPr>
          <p:cNvPr id="3" name="Subtitle 2"/>
          <p:cNvSpPr>
            <a:spLocks noGrp="1"/>
          </p:cNvSpPr>
          <p:nvPr>
            <p:ph type="subTitle" idx="1" hasCustomPrompt="1"/>
          </p:nvPr>
        </p:nvSpPr>
        <p:spPr>
          <a:xfrm>
            <a:off x="1712015" y="2869328"/>
            <a:ext cx="3826800" cy="864000"/>
          </a:xfrm>
          <a:noFill/>
        </p:spPr>
        <p:txBody>
          <a:bodyPr lIns="0" tIns="0" rIns="0">
            <a:noAutofit/>
          </a:bodyPr>
          <a:lstStyle>
            <a:lvl1pPr marL="0" indent="0" algn="l">
              <a:spcAft>
                <a:spcPts val="0"/>
              </a:spcAft>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A presentation for: Click to add name </a:t>
            </a:r>
          </a:p>
        </p:txBody>
      </p:sp>
      <p:sp>
        <p:nvSpPr>
          <p:cNvPr id="13" name="Text Placeholder 3"/>
          <p:cNvSpPr>
            <a:spLocks noGrp="1"/>
          </p:cNvSpPr>
          <p:nvPr>
            <p:ph type="body" sz="quarter" idx="14" hasCustomPrompt="1"/>
          </p:nvPr>
        </p:nvSpPr>
        <p:spPr>
          <a:xfrm>
            <a:off x="1712015" y="3746529"/>
            <a:ext cx="3826800" cy="819374"/>
          </a:xfrm>
        </p:spPr>
        <p:txBody>
          <a:bodyPr anchor="b" anchorCtr="0">
            <a:noAutofit/>
          </a:bodyPr>
          <a:lstStyle>
            <a:lvl1pPr marL="0" marR="0" indent="0" algn="l" defTabSz="914400" rtl="0" eaLnBrk="1" fontAlgn="auto" latinLnBrk="0" hangingPunct="1">
              <a:lnSpc>
                <a:spcPct val="100000"/>
              </a:lnSpc>
              <a:spcBef>
                <a:spcPts val="0"/>
              </a:spcBef>
              <a:spcAft>
                <a:spcPts val="600"/>
              </a:spcAft>
              <a:buClrTx/>
              <a:buSzTx/>
              <a:buFontTx/>
              <a:buNone/>
              <a:tabLst/>
              <a:defRPr sz="2400">
                <a:solidFill>
                  <a:schemeClr val="accent1"/>
                </a:solidFill>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dirty="0"/>
              <a:t>Click to add meeting title</a:t>
            </a:r>
          </a:p>
        </p:txBody>
      </p:sp>
      <p:sp>
        <p:nvSpPr>
          <p:cNvPr id="15" name="Text Placeholder 4"/>
          <p:cNvSpPr>
            <a:spLocks noGrp="1"/>
          </p:cNvSpPr>
          <p:nvPr>
            <p:ph type="body" sz="quarter" idx="15" hasCustomPrompt="1"/>
          </p:nvPr>
        </p:nvSpPr>
        <p:spPr>
          <a:xfrm>
            <a:off x="1712015" y="4617521"/>
            <a:ext cx="3826800" cy="407044"/>
          </a:xfrm>
        </p:spPr>
        <p:txBody>
          <a:bodyPr>
            <a:noAutofit/>
          </a:bodyPr>
          <a:lstStyle>
            <a:lvl1pPr marL="0" marR="0" indent="0" algn="l" defTabSz="914400" rtl="0" eaLnBrk="1" fontAlgn="auto" latinLnBrk="0" hangingPunct="1">
              <a:lnSpc>
                <a:spcPct val="100000"/>
              </a:lnSpc>
              <a:spcBef>
                <a:spcPts val="0"/>
              </a:spcBef>
              <a:spcAft>
                <a:spcPts val="600"/>
              </a:spcAft>
              <a:buClrTx/>
              <a:buSzTx/>
              <a:buFontTx/>
              <a:buNone/>
              <a:tabLst/>
              <a:defRPr sz="1400">
                <a:solidFill>
                  <a:schemeClr val="accent2"/>
                </a:solidFill>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dirty="0"/>
              <a:t>Click to add date</a:t>
            </a:r>
          </a:p>
        </p:txBody>
      </p:sp>
      <p:sp>
        <p:nvSpPr>
          <p:cNvPr id="4" name="Date Placeholder 3"/>
          <p:cNvSpPr>
            <a:spLocks noGrp="1"/>
          </p:cNvSpPr>
          <p:nvPr>
            <p:ph type="dt" sz="half" idx="10"/>
          </p:nvPr>
        </p:nvSpPr>
        <p:spPr/>
        <p:txBody>
          <a:bodyPr/>
          <a:lstStyle/>
          <a:p>
            <a:fld id="{EF0BE580-DB9D-4F67-8B11-2FF04398693C}" type="datetime1">
              <a:rPr lang="fr-FR">
                <a:solidFill>
                  <a:srgbClr val="808285"/>
                </a:solidFill>
              </a:rPr>
              <a:pPr/>
              <a:t>06/11/2020</a:t>
            </a:fld>
            <a:endParaRPr dirty="0">
              <a:solidFill>
                <a:srgbClr val="808285"/>
              </a:solidFill>
            </a:endParaRPr>
          </a:p>
        </p:txBody>
      </p:sp>
      <p:sp>
        <p:nvSpPr>
          <p:cNvPr id="5" name="Footer Placeholder 4"/>
          <p:cNvSpPr>
            <a:spLocks noGrp="1"/>
          </p:cNvSpPr>
          <p:nvPr>
            <p:ph type="ftr" sz="quarter" idx="11"/>
          </p:nvPr>
        </p:nvSpPr>
        <p:spPr/>
        <p:txBody>
          <a:bodyPr/>
          <a:lstStyle/>
          <a:p>
            <a:endParaRPr>
              <a:solidFill>
                <a:srgbClr val="808285"/>
              </a:solidFill>
            </a:endParaRPr>
          </a:p>
        </p:txBody>
      </p:sp>
      <p:sp>
        <p:nvSpPr>
          <p:cNvPr id="6" name="Slide Number Placeholder 5"/>
          <p:cNvSpPr>
            <a:spLocks noGrp="1"/>
          </p:cNvSpPr>
          <p:nvPr>
            <p:ph type="sldNum" sz="quarter" idx="12"/>
          </p:nvPr>
        </p:nvSpPr>
        <p:spPr/>
        <p:txBody>
          <a:bodyPr/>
          <a:lstStyle/>
          <a:p>
            <a:fld id="{CB425281-793C-44B6-9FB4-1EB1BF188BFD}" type="slidenum">
              <a:rPr lang="en-GB" smtClean="0">
                <a:solidFill>
                  <a:srgbClr val="808285"/>
                </a:solidFill>
              </a:rPr>
              <a:pPr/>
              <a:t>‹N°›</a:t>
            </a:fld>
            <a:endParaRPr lang="en-GB" dirty="0">
              <a:solidFill>
                <a:srgbClr val="808285"/>
              </a:solidFill>
            </a:endParaRPr>
          </a:p>
        </p:txBody>
      </p:sp>
      <p:pic>
        <p:nvPicPr>
          <p:cNvPr id="16" name="Preview"/>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88000" y="9884"/>
            <a:ext cx="1943100" cy="1095202"/>
          </a:xfrm>
          <a:prstGeom prst="rect">
            <a:avLst/>
          </a:prstGeom>
        </p:spPr>
      </p:pic>
    </p:spTree>
    <p:extLst>
      <p:ext uri="{BB962C8B-B14F-4D97-AF65-F5344CB8AC3E}">
        <p14:creationId xmlns:p14="http://schemas.microsoft.com/office/powerpoint/2010/main" val="4219244427"/>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cxnSp>
        <p:nvCxnSpPr>
          <p:cNvPr id="14" name="Connecteur droit 13">
            <a:extLst>
              <a:ext uri="{FF2B5EF4-FFF2-40B4-BE49-F238E27FC236}">
                <a16:creationId xmlns:a16="http://schemas.microsoft.com/office/drawing/2014/main" id="{3A6CEB60-912C-134A-A5B5-938F89ED02F0}"/>
              </a:ext>
            </a:extLst>
          </p:cNvPr>
          <p:cNvCxnSpPr/>
          <p:nvPr userDrawn="1"/>
        </p:nvCxnSpPr>
        <p:spPr>
          <a:xfrm>
            <a:off x="277388" y="4901112"/>
            <a:ext cx="345887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Image 20">
            <a:extLst>
              <a:ext uri="{FF2B5EF4-FFF2-40B4-BE49-F238E27FC236}">
                <a16:creationId xmlns:a16="http://schemas.microsoft.com/office/drawing/2014/main" id="{29D4F9E2-0116-FC40-A4BA-1E4735B9F5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98" y="5687957"/>
            <a:ext cx="12183004" cy="1168400"/>
          </a:xfrm>
          <a:prstGeom prst="rect">
            <a:avLst/>
          </a:prstGeom>
        </p:spPr>
      </p:pic>
      <p:sp>
        <p:nvSpPr>
          <p:cNvPr id="17" name="ZoneTexte 16">
            <a:hlinkClick r:id="rId3"/>
            <a:extLst>
              <a:ext uri="{FF2B5EF4-FFF2-40B4-BE49-F238E27FC236}">
                <a16:creationId xmlns:a16="http://schemas.microsoft.com/office/drawing/2014/main" id="{AF6C7519-184C-824D-8AE8-386E2B6B4A23}"/>
              </a:ext>
            </a:extLst>
          </p:cNvPr>
          <p:cNvSpPr txBox="1"/>
          <p:nvPr userDrawn="1"/>
        </p:nvSpPr>
        <p:spPr>
          <a:xfrm>
            <a:off x="226378" y="6134286"/>
            <a:ext cx="1500822" cy="323165"/>
          </a:xfrm>
          <a:prstGeom prst="rect">
            <a:avLst/>
          </a:prstGeom>
          <a:noFill/>
        </p:spPr>
        <p:txBody>
          <a:bodyPr wrap="square" rtlCol="0">
            <a:spAutoFit/>
          </a:bodyPr>
          <a:lstStyle/>
          <a:p>
            <a:r>
              <a:rPr lang="en-GB" sz="1500" b="1" noProof="0"/>
              <a:t>haulotte.com</a:t>
            </a:r>
          </a:p>
        </p:txBody>
      </p:sp>
      <p:sp>
        <p:nvSpPr>
          <p:cNvPr id="15" name="Espace réservé du texte 18">
            <a:extLst>
              <a:ext uri="{FF2B5EF4-FFF2-40B4-BE49-F238E27FC236}">
                <a16:creationId xmlns:a16="http://schemas.microsoft.com/office/drawing/2014/main" id="{4EFD0EE0-D1BE-504D-AF15-FF240556C7B7}"/>
              </a:ext>
            </a:extLst>
          </p:cNvPr>
          <p:cNvSpPr>
            <a:spLocks noGrp="1"/>
          </p:cNvSpPr>
          <p:nvPr>
            <p:ph type="body" sz="quarter" idx="13" hasCustomPrompt="1"/>
          </p:nvPr>
        </p:nvSpPr>
        <p:spPr>
          <a:xfrm>
            <a:off x="277386" y="2984203"/>
            <a:ext cx="6180564" cy="1749911"/>
          </a:xfrm>
        </p:spPr>
        <p:txBody>
          <a:bodyPr anchor="b">
            <a:noAutofit/>
          </a:bodyPr>
          <a:lstStyle>
            <a:lvl1pPr marL="0" indent="0">
              <a:buFontTx/>
              <a:buNone/>
              <a:defRPr sz="4000" b="1" baseline="0">
                <a:solidFill>
                  <a:schemeClr val="bg1"/>
                </a:solidFill>
                <a:effectLst>
                  <a:outerShdw blurRad="38100" dist="38100" dir="2700000" algn="tl">
                    <a:srgbClr val="000000">
                      <a:alpha val="43137"/>
                    </a:srgbClr>
                  </a:outerShdw>
                </a:effectLst>
              </a:defRPr>
            </a:lvl1pPr>
          </a:lstStyle>
          <a:p>
            <a:r>
              <a:rPr lang="fr-FR" dirty="0"/>
              <a:t>TITRE DE LA PRESENTATION</a:t>
            </a:r>
          </a:p>
        </p:txBody>
      </p:sp>
      <p:sp>
        <p:nvSpPr>
          <p:cNvPr id="13" name="Sous-titre 2">
            <a:extLst>
              <a:ext uri="{FF2B5EF4-FFF2-40B4-BE49-F238E27FC236}">
                <a16:creationId xmlns:a16="http://schemas.microsoft.com/office/drawing/2014/main" id="{DDCC5DB0-7EAB-9F4A-BEC1-F42CDCE49D81}"/>
              </a:ext>
            </a:extLst>
          </p:cNvPr>
          <p:cNvSpPr>
            <a:spLocks noGrp="1"/>
          </p:cNvSpPr>
          <p:nvPr>
            <p:ph type="subTitle" idx="1" hasCustomPrompt="1"/>
          </p:nvPr>
        </p:nvSpPr>
        <p:spPr>
          <a:xfrm>
            <a:off x="277388" y="5037636"/>
            <a:ext cx="6180562" cy="606996"/>
          </a:xfrm>
        </p:spPr>
        <p:txBody>
          <a:bodyPr/>
          <a:lstStyle>
            <a:lvl1pPr marL="0" indent="0" algn="l">
              <a:buNone/>
              <a:defRPr sz="1800">
                <a:solidFill>
                  <a:schemeClr val="bg1"/>
                </a:solidFill>
                <a:effectLst>
                  <a:outerShdw blurRad="38100" dist="38100" dir="2700000" algn="tl">
                    <a:srgbClr val="000000">
                      <a:alpha val="43137"/>
                    </a:srgbClr>
                  </a:outerShd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sous-titres du masque</a:t>
            </a:r>
          </a:p>
        </p:txBody>
      </p:sp>
      <p:pic>
        <p:nvPicPr>
          <p:cNvPr id="3" name="Image 2" descr="Une image contenant personne, homme, regardant, jeune&#10;&#10;Description générée automatiquement">
            <a:extLst>
              <a:ext uri="{FF2B5EF4-FFF2-40B4-BE49-F238E27FC236}">
                <a16:creationId xmlns:a16="http://schemas.microsoft.com/office/drawing/2014/main" id="{2C276FF0-ACCA-4749-BAE0-E45942558F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4667249"/>
          </a:xfrm>
          <a:prstGeom prst="rect">
            <a:avLst/>
          </a:prstGeom>
        </p:spPr>
      </p:pic>
    </p:spTree>
    <p:extLst>
      <p:ext uri="{BB962C8B-B14F-4D97-AF65-F5344CB8AC3E}">
        <p14:creationId xmlns:p14="http://schemas.microsoft.com/office/powerpoint/2010/main" val="23478609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C50AA5-0579-5243-B971-A7905E1B89F6}"/>
              </a:ext>
            </a:extLst>
          </p:cNvPr>
          <p:cNvSpPr/>
          <p:nvPr userDrawn="1"/>
        </p:nvSpPr>
        <p:spPr>
          <a:xfrm>
            <a:off x="-3" y="0"/>
            <a:ext cx="12227409" cy="5729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51907ED0-27E5-7A4E-B2FA-5039435D36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632"/>
          <a:stretch/>
        </p:blipFill>
        <p:spPr>
          <a:xfrm>
            <a:off x="0" y="6624"/>
            <a:ext cx="5822964" cy="5711642"/>
          </a:xfrm>
          <a:prstGeom prst="rect">
            <a:avLst/>
          </a:prstGeom>
        </p:spPr>
      </p:pic>
      <p:sp>
        <p:nvSpPr>
          <p:cNvPr id="13" name="Sous-titre 2">
            <a:extLst>
              <a:ext uri="{FF2B5EF4-FFF2-40B4-BE49-F238E27FC236}">
                <a16:creationId xmlns:a16="http://schemas.microsoft.com/office/drawing/2014/main" id="{DDCC5DB0-7EAB-9F4A-BEC1-F42CDCE49D81}"/>
              </a:ext>
            </a:extLst>
          </p:cNvPr>
          <p:cNvSpPr>
            <a:spLocks noGrp="1"/>
          </p:cNvSpPr>
          <p:nvPr>
            <p:ph type="subTitle" idx="1" hasCustomPrompt="1"/>
          </p:nvPr>
        </p:nvSpPr>
        <p:spPr>
          <a:xfrm>
            <a:off x="277388" y="5037636"/>
            <a:ext cx="6180562" cy="606996"/>
          </a:xfrm>
        </p:spPr>
        <p:txBody>
          <a:bodyPr/>
          <a:lstStyle>
            <a:lvl1pPr marL="0" indent="0" algn="l">
              <a:buNone/>
              <a:defRPr sz="1800">
                <a:solidFill>
                  <a:schemeClr val="bg1"/>
                </a:solidFill>
                <a:effectLst>
                  <a:outerShdw blurRad="38100" dist="38100" dir="2700000" algn="tl">
                    <a:srgbClr val="000000">
                      <a:alpha val="43137"/>
                    </a:srgbClr>
                  </a:outerShd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sous-titres du masque</a:t>
            </a:r>
          </a:p>
        </p:txBody>
      </p:sp>
      <p:cxnSp>
        <p:nvCxnSpPr>
          <p:cNvPr id="14" name="Connecteur droit 13">
            <a:extLst>
              <a:ext uri="{FF2B5EF4-FFF2-40B4-BE49-F238E27FC236}">
                <a16:creationId xmlns:a16="http://schemas.microsoft.com/office/drawing/2014/main" id="{3A6CEB60-912C-134A-A5B5-938F89ED02F0}"/>
              </a:ext>
            </a:extLst>
          </p:cNvPr>
          <p:cNvCxnSpPr/>
          <p:nvPr userDrawn="1"/>
        </p:nvCxnSpPr>
        <p:spPr>
          <a:xfrm>
            <a:off x="277388" y="4901112"/>
            <a:ext cx="345887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Espace réservé du texte 18">
            <a:extLst>
              <a:ext uri="{FF2B5EF4-FFF2-40B4-BE49-F238E27FC236}">
                <a16:creationId xmlns:a16="http://schemas.microsoft.com/office/drawing/2014/main" id="{4EFD0EE0-D1BE-504D-AF15-FF240556C7B7}"/>
              </a:ext>
            </a:extLst>
          </p:cNvPr>
          <p:cNvSpPr>
            <a:spLocks noGrp="1"/>
          </p:cNvSpPr>
          <p:nvPr>
            <p:ph type="body" sz="quarter" idx="13" hasCustomPrompt="1"/>
          </p:nvPr>
        </p:nvSpPr>
        <p:spPr>
          <a:xfrm>
            <a:off x="277386" y="2984203"/>
            <a:ext cx="6180564" cy="1749911"/>
          </a:xfrm>
        </p:spPr>
        <p:txBody>
          <a:bodyPr anchor="b">
            <a:noAutofit/>
          </a:bodyPr>
          <a:lstStyle>
            <a:lvl1pPr marL="0" indent="0">
              <a:buFontTx/>
              <a:buNone/>
              <a:defRPr sz="4000" b="1" baseline="0">
                <a:solidFill>
                  <a:schemeClr val="bg1"/>
                </a:solidFill>
                <a:effectLst>
                  <a:outerShdw blurRad="38100" dist="38100" dir="2700000" algn="tl">
                    <a:srgbClr val="000000">
                      <a:alpha val="43137"/>
                    </a:srgbClr>
                  </a:outerShdw>
                </a:effectLst>
              </a:defRPr>
            </a:lvl1pPr>
          </a:lstStyle>
          <a:p>
            <a:r>
              <a:rPr lang="fr-FR" dirty="0"/>
              <a:t>TITRE DE LA PRESENTATION</a:t>
            </a:r>
          </a:p>
        </p:txBody>
      </p:sp>
      <p:pic>
        <p:nvPicPr>
          <p:cNvPr id="17" name="Image 16">
            <a:extLst>
              <a:ext uri="{FF2B5EF4-FFF2-40B4-BE49-F238E27FC236}">
                <a16:creationId xmlns:a16="http://schemas.microsoft.com/office/drawing/2014/main" id="{29D4F9E2-0116-FC40-A4BA-1E4735B9F5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98" y="5687957"/>
            <a:ext cx="12183004" cy="1168400"/>
          </a:xfrm>
          <a:prstGeom prst="rect">
            <a:avLst/>
          </a:prstGeom>
        </p:spPr>
      </p:pic>
      <p:sp>
        <p:nvSpPr>
          <p:cNvPr id="18" name="ZoneTexte 17">
            <a:hlinkClick r:id="rId4"/>
            <a:extLst>
              <a:ext uri="{FF2B5EF4-FFF2-40B4-BE49-F238E27FC236}">
                <a16:creationId xmlns:a16="http://schemas.microsoft.com/office/drawing/2014/main" id="{AF6C7519-184C-824D-8AE8-386E2B6B4A23}"/>
              </a:ext>
            </a:extLst>
          </p:cNvPr>
          <p:cNvSpPr txBox="1"/>
          <p:nvPr userDrawn="1"/>
        </p:nvSpPr>
        <p:spPr>
          <a:xfrm>
            <a:off x="226378" y="6134286"/>
            <a:ext cx="1500822" cy="323165"/>
          </a:xfrm>
          <a:prstGeom prst="rect">
            <a:avLst/>
          </a:prstGeom>
          <a:noFill/>
        </p:spPr>
        <p:txBody>
          <a:bodyPr wrap="square" rtlCol="0">
            <a:spAutoFit/>
          </a:bodyPr>
          <a:lstStyle/>
          <a:p>
            <a:r>
              <a:rPr lang="fr-FR" sz="1500" b="1" dirty="0" err="1"/>
              <a:t>haulotte.com</a:t>
            </a:r>
            <a:endParaRPr lang="fr-FR" sz="1500" b="1" dirty="0"/>
          </a:p>
        </p:txBody>
      </p:sp>
    </p:spTree>
    <p:extLst>
      <p:ext uri="{BB962C8B-B14F-4D97-AF65-F5344CB8AC3E}">
        <p14:creationId xmlns:p14="http://schemas.microsoft.com/office/powerpoint/2010/main" val="172673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Diapositive de tit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C50AA5-0579-5243-B971-A7905E1B89F6}"/>
              </a:ext>
            </a:extLst>
          </p:cNvPr>
          <p:cNvSpPr/>
          <p:nvPr userDrawn="1"/>
        </p:nvSpPr>
        <p:spPr>
          <a:xfrm>
            <a:off x="-3" y="0"/>
            <a:ext cx="12227409" cy="5729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Sous-titre 2">
            <a:extLst>
              <a:ext uri="{FF2B5EF4-FFF2-40B4-BE49-F238E27FC236}">
                <a16:creationId xmlns:a16="http://schemas.microsoft.com/office/drawing/2014/main" id="{DDCC5DB0-7EAB-9F4A-BEC1-F42CDCE49D81}"/>
              </a:ext>
            </a:extLst>
          </p:cNvPr>
          <p:cNvSpPr>
            <a:spLocks noGrp="1"/>
          </p:cNvSpPr>
          <p:nvPr>
            <p:ph type="subTitle" idx="1" hasCustomPrompt="1"/>
          </p:nvPr>
        </p:nvSpPr>
        <p:spPr>
          <a:xfrm>
            <a:off x="277388" y="5037636"/>
            <a:ext cx="6180562" cy="606996"/>
          </a:xfrm>
        </p:spPr>
        <p:txBody>
          <a:bodyPr/>
          <a:lstStyle>
            <a:lvl1pPr marL="0" indent="0" algn="l">
              <a:buNone/>
              <a:defRPr sz="1800">
                <a:solidFill>
                  <a:schemeClr val="bg1"/>
                </a:solidFill>
                <a:effectLst>
                  <a:outerShdw blurRad="38100" dist="38100" dir="2700000" algn="tl">
                    <a:srgbClr val="000000">
                      <a:alpha val="43137"/>
                    </a:srgbClr>
                  </a:outerShd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sous-titres du masque</a:t>
            </a:r>
          </a:p>
        </p:txBody>
      </p:sp>
      <p:cxnSp>
        <p:nvCxnSpPr>
          <p:cNvPr id="14" name="Connecteur droit 13">
            <a:extLst>
              <a:ext uri="{FF2B5EF4-FFF2-40B4-BE49-F238E27FC236}">
                <a16:creationId xmlns:a16="http://schemas.microsoft.com/office/drawing/2014/main" id="{3A6CEB60-912C-134A-A5B5-938F89ED02F0}"/>
              </a:ext>
            </a:extLst>
          </p:cNvPr>
          <p:cNvCxnSpPr/>
          <p:nvPr userDrawn="1"/>
        </p:nvCxnSpPr>
        <p:spPr>
          <a:xfrm>
            <a:off x="277388" y="4901112"/>
            <a:ext cx="345887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Espace réservé du texte 18">
            <a:extLst>
              <a:ext uri="{FF2B5EF4-FFF2-40B4-BE49-F238E27FC236}">
                <a16:creationId xmlns:a16="http://schemas.microsoft.com/office/drawing/2014/main" id="{4EFD0EE0-D1BE-504D-AF15-FF240556C7B7}"/>
              </a:ext>
            </a:extLst>
          </p:cNvPr>
          <p:cNvSpPr>
            <a:spLocks noGrp="1"/>
          </p:cNvSpPr>
          <p:nvPr>
            <p:ph type="body" sz="quarter" idx="13" hasCustomPrompt="1"/>
          </p:nvPr>
        </p:nvSpPr>
        <p:spPr>
          <a:xfrm>
            <a:off x="277386" y="2984203"/>
            <a:ext cx="6180564" cy="1749911"/>
          </a:xfrm>
        </p:spPr>
        <p:txBody>
          <a:bodyPr anchor="b">
            <a:noAutofit/>
          </a:bodyPr>
          <a:lstStyle>
            <a:lvl1pPr marL="0" indent="0">
              <a:buFontTx/>
              <a:buNone/>
              <a:defRPr sz="4000" b="1" baseline="0">
                <a:solidFill>
                  <a:schemeClr val="bg1"/>
                </a:solidFill>
                <a:effectLst>
                  <a:outerShdw blurRad="38100" dist="38100" dir="2700000" algn="tl">
                    <a:srgbClr val="000000">
                      <a:alpha val="43137"/>
                    </a:srgbClr>
                  </a:outerShdw>
                </a:effectLst>
              </a:defRPr>
            </a:lvl1pPr>
          </a:lstStyle>
          <a:p>
            <a:r>
              <a:rPr lang="fr-FR" dirty="0"/>
              <a:t>TITRE DE LA PRESENTATION</a:t>
            </a:r>
          </a:p>
        </p:txBody>
      </p:sp>
      <p:pic>
        <p:nvPicPr>
          <p:cNvPr id="21" name="Image 20">
            <a:extLst>
              <a:ext uri="{FF2B5EF4-FFF2-40B4-BE49-F238E27FC236}">
                <a16:creationId xmlns:a16="http://schemas.microsoft.com/office/drawing/2014/main" id="{29D4F9E2-0116-FC40-A4BA-1E4735B9F5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5697300"/>
            <a:ext cx="12227408" cy="1159056"/>
          </a:xfrm>
          <a:prstGeom prst="rect">
            <a:avLst/>
          </a:prstGeom>
        </p:spPr>
      </p:pic>
      <p:sp>
        <p:nvSpPr>
          <p:cNvPr id="17" name="ZoneTexte 16">
            <a:hlinkClick r:id="rId3"/>
            <a:extLst>
              <a:ext uri="{FF2B5EF4-FFF2-40B4-BE49-F238E27FC236}">
                <a16:creationId xmlns:a16="http://schemas.microsoft.com/office/drawing/2014/main" id="{AF6C7519-184C-824D-8AE8-386E2B6B4A23}"/>
              </a:ext>
            </a:extLst>
          </p:cNvPr>
          <p:cNvSpPr txBox="1"/>
          <p:nvPr userDrawn="1"/>
        </p:nvSpPr>
        <p:spPr>
          <a:xfrm>
            <a:off x="226378" y="6134286"/>
            <a:ext cx="1500822" cy="323165"/>
          </a:xfrm>
          <a:prstGeom prst="rect">
            <a:avLst/>
          </a:prstGeom>
          <a:noFill/>
        </p:spPr>
        <p:txBody>
          <a:bodyPr wrap="square" rtlCol="0">
            <a:spAutoFit/>
          </a:bodyPr>
          <a:lstStyle/>
          <a:p>
            <a:r>
              <a:rPr lang="fr-FR" sz="1500" b="1" dirty="0" err="1"/>
              <a:t>haulotte.com</a:t>
            </a:r>
            <a:endParaRPr lang="fr-FR" sz="1500" b="1" dirty="0"/>
          </a:p>
        </p:txBody>
      </p:sp>
    </p:spTree>
    <p:extLst>
      <p:ext uri="{BB962C8B-B14F-4D97-AF65-F5344CB8AC3E}">
        <p14:creationId xmlns:p14="http://schemas.microsoft.com/office/powerpoint/2010/main" val="2500947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12" name="Picture 11"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76" cy="6858000"/>
          </a:xfrm>
          <a:prstGeom prst="rect">
            <a:avLst/>
          </a:prstGeom>
        </p:spPr>
      </p:pic>
      <p:sp>
        <p:nvSpPr>
          <p:cNvPr id="11" name="Picture Placeholder 10"/>
          <p:cNvSpPr>
            <a:spLocks noGrp="1"/>
          </p:cNvSpPr>
          <p:nvPr>
            <p:ph type="pic" sz="quarter" idx="13" hasCustomPrompt="1"/>
          </p:nvPr>
        </p:nvSpPr>
        <p:spPr>
          <a:xfrm>
            <a:off x="1298574" y="1628799"/>
            <a:ext cx="10893425" cy="4487916"/>
          </a:xfrm>
          <a:solidFill>
            <a:schemeClr val="tx1">
              <a:lumMod val="20000"/>
              <a:lumOff val="80000"/>
            </a:schemeClr>
          </a:solidFill>
        </p:spPr>
        <p:txBody>
          <a:bodyPr lIns="2700000" tIns="0" rIns="0" anchor="ctr" anchorCtr="0">
            <a:normAutofit/>
          </a:bodyPr>
          <a:lstStyle>
            <a:lvl1pPr marL="0" indent="0" algn="ctr">
              <a:buNone/>
              <a:defRPr sz="1400" baseline="0">
                <a:solidFill>
                  <a:schemeClr val="tx1"/>
                </a:solidFill>
              </a:defRPr>
            </a:lvl1pPr>
          </a:lstStyle>
          <a:p>
            <a:r>
              <a:rPr lang="en-GB" noProof="0" dirty="0"/>
              <a:t>Click on icon to add picture</a:t>
            </a:r>
          </a:p>
        </p:txBody>
      </p:sp>
      <p:sp>
        <p:nvSpPr>
          <p:cNvPr id="10" name="Gray box"/>
          <p:cNvSpPr>
            <a:spLocks noGrp="1"/>
          </p:cNvSpPr>
          <p:nvPr>
            <p:ph type="body" sz="quarter" idx="16" hasCustomPrompt="1"/>
          </p:nvPr>
        </p:nvSpPr>
        <p:spPr>
          <a:xfrm>
            <a:off x="75600" y="2578135"/>
            <a:ext cx="6098400" cy="2588163"/>
          </a:xfrm>
          <a:blipFill>
            <a:blip r:embed="rId3"/>
            <a:stretch>
              <a:fillRect/>
            </a:stretch>
          </a:blipFill>
        </p:spPr>
        <p:txBody>
          <a:bodyPr>
            <a:normAutofit/>
          </a:bodyPr>
          <a:lstStyle>
            <a:lvl1pPr>
              <a:defRPr sz="100">
                <a:solidFill>
                  <a:schemeClr val="bg1"/>
                </a:solidFill>
              </a:defRPr>
            </a:lvl1pPr>
          </a:lstStyle>
          <a:p>
            <a:pPr lvl="0"/>
            <a:r>
              <a:rPr lang="en-GB" dirty="0"/>
              <a:t>-</a:t>
            </a:r>
          </a:p>
        </p:txBody>
      </p:sp>
      <p:sp>
        <p:nvSpPr>
          <p:cNvPr id="7" name="Title 1"/>
          <p:cNvSpPr>
            <a:spLocks noGrp="1"/>
          </p:cNvSpPr>
          <p:nvPr>
            <p:ph type="title" hasCustomPrompt="1"/>
          </p:nvPr>
        </p:nvSpPr>
        <p:spPr>
          <a:xfrm>
            <a:off x="654050" y="439382"/>
            <a:ext cx="9439433" cy="216000"/>
          </a:xfrm>
        </p:spPr>
        <p:txBody>
          <a:bodyPr>
            <a:noAutofit/>
          </a:bodyPr>
          <a:lstStyle>
            <a:lvl1pPr>
              <a:defRPr/>
            </a:lvl1pPr>
          </a:lstStyle>
          <a:p>
            <a:r>
              <a:rPr lang="en-GB" dirty="0"/>
              <a:t>Click to add section title</a:t>
            </a:r>
          </a:p>
        </p:txBody>
      </p:sp>
      <p:sp>
        <p:nvSpPr>
          <p:cNvPr id="3" name="Subtitle 2"/>
          <p:cNvSpPr>
            <a:spLocks noGrp="1"/>
          </p:cNvSpPr>
          <p:nvPr>
            <p:ph type="subTitle" idx="1" hasCustomPrompt="1"/>
          </p:nvPr>
        </p:nvSpPr>
        <p:spPr>
          <a:xfrm>
            <a:off x="1712015" y="2869328"/>
            <a:ext cx="3826800" cy="864000"/>
          </a:xfrm>
          <a:noFill/>
        </p:spPr>
        <p:txBody>
          <a:bodyPr lIns="0" tIns="0" rIns="0">
            <a:noAutofit/>
          </a:bodyPr>
          <a:lstStyle>
            <a:lvl1pPr marL="0" indent="0" algn="l">
              <a:spcAft>
                <a:spcPts val="0"/>
              </a:spcAft>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A presentation for: Click to add name </a:t>
            </a:r>
          </a:p>
        </p:txBody>
      </p:sp>
      <p:sp>
        <p:nvSpPr>
          <p:cNvPr id="13" name="Text Placeholder 3"/>
          <p:cNvSpPr>
            <a:spLocks noGrp="1"/>
          </p:cNvSpPr>
          <p:nvPr>
            <p:ph type="body" sz="quarter" idx="14" hasCustomPrompt="1"/>
          </p:nvPr>
        </p:nvSpPr>
        <p:spPr>
          <a:xfrm>
            <a:off x="1712015" y="3746529"/>
            <a:ext cx="3826800" cy="819374"/>
          </a:xfrm>
        </p:spPr>
        <p:txBody>
          <a:bodyPr anchor="b" anchorCtr="0">
            <a:noAutofit/>
          </a:bodyPr>
          <a:lstStyle>
            <a:lvl1pPr marL="0" marR="0" indent="0" algn="l" defTabSz="914400" rtl="0" eaLnBrk="1" fontAlgn="auto" latinLnBrk="0" hangingPunct="1">
              <a:lnSpc>
                <a:spcPct val="100000"/>
              </a:lnSpc>
              <a:spcBef>
                <a:spcPts val="0"/>
              </a:spcBef>
              <a:spcAft>
                <a:spcPts val="600"/>
              </a:spcAft>
              <a:buClrTx/>
              <a:buSzTx/>
              <a:buFontTx/>
              <a:buNone/>
              <a:tabLst/>
              <a:defRPr sz="2400">
                <a:solidFill>
                  <a:schemeClr val="accent1"/>
                </a:solidFill>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dirty="0"/>
              <a:t>Click to add meeting title</a:t>
            </a:r>
          </a:p>
        </p:txBody>
      </p:sp>
      <p:sp>
        <p:nvSpPr>
          <p:cNvPr id="15" name="Text Placeholder 4"/>
          <p:cNvSpPr>
            <a:spLocks noGrp="1"/>
          </p:cNvSpPr>
          <p:nvPr>
            <p:ph type="body" sz="quarter" idx="15" hasCustomPrompt="1"/>
          </p:nvPr>
        </p:nvSpPr>
        <p:spPr>
          <a:xfrm>
            <a:off x="1712015" y="4617521"/>
            <a:ext cx="3826800" cy="407044"/>
          </a:xfrm>
        </p:spPr>
        <p:txBody>
          <a:bodyPr>
            <a:noAutofit/>
          </a:bodyPr>
          <a:lstStyle>
            <a:lvl1pPr marL="0" marR="0" indent="0" algn="l" defTabSz="914400" rtl="0" eaLnBrk="1" fontAlgn="auto" latinLnBrk="0" hangingPunct="1">
              <a:lnSpc>
                <a:spcPct val="100000"/>
              </a:lnSpc>
              <a:spcBef>
                <a:spcPts val="0"/>
              </a:spcBef>
              <a:spcAft>
                <a:spcPts val="600"/>
              </a:spcAft>
              <a:buClrTx/>
              <a:buSzTx/>
              <a:buFontTx/>
              <a:buNone/>
              <a:tabLst/>
              <a:defRPr sz="1400">
                <a:solidFill>
                  <a:schemeClr val="accent2"/>
                </a:solidFill>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dirty="0"/>
              <a:t>Click to add date</a:t>
            </a:r>
          </a:p>
        </p:txBody>
      </p:sp>
      <p:sp>
        <p:nvSpPr>
          <p:cNvPr id="4" name="Date Placeholder 3"/>
          <p:cNvSpPr>
            <a:spLocks noGrp="1"/>
          </p:cNvSpPr>
          <p:nvPr>
            <p:ph type="dt" sz="half" idx="10"/>
          </p:nvPr>
        </p:nvSpPr>
        <p:spPr/>
        <p:txBody>
          <a:bodyPr/>
          <a:lstStyle/>
          <a:p>
            <a:fld id="{EF0BE580-DB9D-4F67-8B11-2FF04398693C}" type="datetime1">
              <a:rPr lang="en-GB" smtClean="0"/>
              <a:t>06/11/2020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B425281-793C-44B6-9FB4-1EB1BF188BFD}" type="slidenum">
              <a:rPr lang="en-GB" smtClean="0"/>
              <a:t>‹N°›</a:t>
            </a:fld>
            <a:endParaRPr lang="en-GB" dirty="0"/>
          </a:p>
        </p:txBody>
      </p:sp>
      <p:pic>
        <p:nvPicPr>
          <p:cNvPr id="16" name="Preview"/>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88000" y="9884"/>
            <a:ext cx="1943100" cy="1095202"/>
          </a:xfrm>
          <a:prstGeom prst="rect">
            <a:avLst/>
          </a:prstGeom>
        </p:spPr>
      </p:pic>
    </p:spTree>
    <p:extLst>
      <p:ext uri="{BB962C8B-B14F-4D97-AF65-F5344CB8AC3E}">
        <p14:creationId xmlns:p14="http://schemas.microsoft.com/office/powerpoint/2010/main" val="40135179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Diapositive de titr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EEB5580-C485-4A47-9CA4-79A4F9FA8517}"/>
              </a:ext>
            </a:extLst>
          </p:cNvPr>
          <p:cNvSpPr>
            <a:spLocks noGrp="1"/>
          </p:cNvSpPr>
          <p:nvPr>
            <p:ph type="title"/>
          </p:nvPr>
        </p:nvSpPr>
        <p:spPr>
          <a:xfrm>
            <a:off x="628650" y="0"/>
            <a:ext cx="10992736" cy="802245"/>
          </a:xfrm>
        </p:spPr>
        <p:txBody>
          <a:bodyPr>
            <a:normAutofit/>
          </a:bodyPr>
          <a:lstStyle>
            <a:lvl1pPr>
              <a:defRPr sz="2400" b="1">
                <a:latin typeface="+mn-lt"/>
              </a:defRPr>
            </a:lvl1pPr>
          </a:lstStyle>
          <a:p>
            <a:r>
              <a:rPr lang="fr-FR" dirty="0"/>
              <a:t>Cliquez et modifiez le titre</a:t>
            </a:r>
            <a:endParaRPr lang="en-US" dirty="0"/>
          </a:p>
        </p:txBody>
      </p:sp>
      <p:sp>
        <p:nvSpPr>
          <p:cNvPr id="10" name="Content Placeholder 2">
            <a:extLst>
              <a:ext uri="{FF2B5EF4-FFF2-40B4-BE49-F238E27FC236}">
                <a16:creationId xmlns:a16="http://schemas.microsoft.com/office/drawing/2014/main" id="{2CA9F609-B08D-CA4E-BFE2-68DE44B5F686}"/>
              </a:ext>
            </a:extLst>
          </p:cNvPr>
          <p:cNvSpPr>
            <a:spLocks noGrp="1"/>
          </p:cNvSpPr>
          <p:nvPr>
            <p:ph idx="1"/>
          </p:nvPr>
        </p:nvSpPr>
        <p:spPr>
          <a:xfrm>
            <a:off x="628650" y="1263601"/>
            <a:ext cx="10992736" cy="4754428"/>
          </a:xfrm>
        </p:spPr>
        <p:txBody>
          <a:bodyPr>
            <a:normAutofit/>
          </a:bodyPr>
          <a:lstStyle>
            <a:lvl1pPr marL="285750" indent="-108000">
              <a:buClr>
                <a:schemeClr val="bg2"/>
              </a:buClr>
              <a:buSzPct val="100000"/>
              <a:buFont typeface="Arial" charset="0"/>
              <a:buChar char="•"/>
              <a:defRPr sz="1600"/>
            </a:lvl1pPr>
            <a:lvl2pPr indent="-108000">
              <a:buClr>
                <a:schemeClr val="bg2"/>
              </a:buClr>
              <a:defRPr sz="1400"/>
            </a:lvl2pPr>
            <a:lvl3pPr indent="-108000">
              <a:buClr>
                <a:schemeClr val="bg2"/>
              </a:buClr>
              <a:defRPr sz="1200"/>
            </a:lvl3pPr>
            <a:lvl4pPr indent="-108000">
              <a:buClr>
                <a:schemeClr val="bg2"/>
              </a:buClr>
              <a:defRPr sz="1100"/>
            </a:lvl4pPr>
            <a:lvl5pPr indent="-108000">
              <a:buClr>
                <a:schemeClr val="bg2"/>
              </a:buClr>
              <a:defRPr sz="11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cxnSp>
        <p:nvCxnSpPr>
          <p:cNvPr id="11" name="Connecteur droit 10">
            <a:extLst>
              <a:ext uri="{FF2B5EF4-FFF2-40B4-BE49-F238E27FC236}">
                <a16:creationId xmlns:a16="http://schemas.microsoft.com/office/drawing/2014/main" id="{A521FF00-AAF8-3244-8CCA-ED23F7CB77EA}"/>
              </a:ext>
            </a:extLst>
          </p:cNvPr>
          <p:cNvCxnSpPr>
            <a:cxnSpLocks/>
          </p:cNvCxnSpPr>
          <p:nvPr userDrawn="1"/>
        </p:nvCxnSpPr>
        <p:spPr>
          <a:xfrm>
            <a:off x="0" y="802245"/>
            <a:ext cx="12227407" cy="0"/>
          </a:xfrm>
          <a:prstGeom prst="line">
            <a:avLst/>
          </a:prstGeom>
          <a:ln w="19050">
            <a:solidFill>
              <a:srgbClr val="F9AE00"/>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1DE00918-5208-0842-8BE6-C18C059381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3192"/>
            <a:ext cx="12192000" cy="698500"/>
          </a:xfrm>
          <a:prstGeom prst="rect">
            <a:avLst/>
          </a:prstGeom>
        </p:spPr>
      </p:pic>
      <p:sp>
        <p:nvSpPr>
          <p:cNvPr id="8" name="ZoneTexte 7">
            <a:hlinkClick r:id="rId3"/>
            <a:extLst>
              <a:ext uri="{FF2B5EF4-FFF2-40B4-BE49-F238E27FC236}">
                <a16:creationId xmlns:a16="http://schemas.microsoft.com/office/drawing/2014/main" id="{2CED27CC-4AAA-6D46-8654-73B64D2E6794}"/>
              </a:ext>
            </a:extLst>
          </p:cNvPr>
          <p:cNvSpPr txBox="1"/>
          <p:nvPr userDrawn="1"/>
        </p:nvSpPr>
        <p:spPr>
          <a:xfrm>
            <a:off x="243139" y="6352898"/>
            <a:ext cx="1117828" cy="276999"/>
          </a:xfrm>
          <a:prstGeom prst="rect">
            <a:avLst/>
          </a:prstGeom>
          <a:noFill/>
        </p:spPr>
        <p:txBody>
          <a:bodyPr wrap="square" rtlCol="0">
            <a:spAutoFit/>
          </a:bodyPr>
          <a:lstStyle/>
          <a:p>
            <a:r>
              <a:rPr lang="en-GB" sz="1200" b="1" noProof="0"/>
              <a:t>haulotte.com</a:t>
            </a:r>
          </a:p>
        </p:txBody>
      </p:sp>
    </p:spTree>
    <p:extLst>
      <p:ext uri="{BB962C8B-B14F-4D97-AF65-F5344CB8AC3E}">
        <p14:creationId xmlns:p14="http://schemas.microsoft.com/office/powerpoint/2010/main" val="28300369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Diapositive de titre">
    <p:spTree>
      <p:nvGrpSpPr>
        <p:cNvPr id="1" name=""/>
        <p:cNvGrpSpPr/>
        <p:nvPr/>
      </p:nvGrpSpPr>
      <p:grpSpPr>
        <a:xfrm>
          <a:off x="0" y="0"/>
          <a:ext cx="0" cy="0"/>
          <a:chOff x="0" y="0"/>
          <a:chExt cx="0" cy="0"/>
        </a:xfrm>
      </p:grpSpPr>
      <p:sp>
        <p:nvSpPr>
          <p:cNvPr id="7" name="Espace réservé pour une image  24">
            <a:extLst>
              <a:ext uri="{FF2B5EF4-FFF2-40B4-BE49-F238E27FC236}">
                <a16:creationId xmlns:a16="http://schemas.microsoft.com/office/drawing/2014/main" id="{643EAC84-1A76-8B4F-A43F-5558F492B34F}"/>
              </a:ext>
            </a:extLst>
          </p:cNvPr>
          <p:cNvSpPr>
            <a:spLocks noGrp="1"/>
          </p:cNvSpPr>
          <p:nvPr>
            <p:ph type="pic" sz="quarter" idx="13"/>
          </p:nvPr>
        </p:nvSpPr>
        <p:spPr>
          <a:xfrm>
            <a:off x="-1701" y="1"/>
            <a:ext cx="8199403" cy="6163192"/>
          </a:xfrm>
        </p:spPr>
        <p:txBody>
          <a:bodyPr/>
          <a:lstStyle/>
          <a:p>
            <a:r>
              <a:rPr lang="fr-FR" dirty="0"/>
              <a:t>Faire </a:t>
            </a:r>
          </a:p>
        </p:txBody>
      </p:sp>
      <p:sp>
        <p:nvSpPr>
          <p:cNvPr id="8" name="Titre 1">
            <a:extLst>
              <a:ext uri="{FF2B5EF4-FFF2-40B4-BE49-F238E27FC236}">
                <a16:creationId xmlns:a16="http://schemas.microsoft.com/office/drawing/2014/main" id="{4BA063D6-E851-8C4F-855B-8458DE1268B6}"/>
              </a:ext>
            </a:extLst>
          </p:cNvPr>
          <p:cNvSpPr>
            <a:spLocks noGrp="1"/>
          </p:cNvSpPr>
          <p:nvPr>
            <p:ph type="title"/>
          </p:nvPr>
        </p:nvSpPr>
        <p:spPr>
          <a:xfrm>
            <a:off x="8528441" y="2171070"/>
            <a:ext cx="2365058" cy="1802760"/>
          </a:xfrm>
        </p:spPr>
        <p:txBody>
          <a:bodyPr anchor="b">
            <a:normAutofit/>
          </a:bodyPr>
          <a:lstStyle>
            <a:lvl1pPr>
              <a:defRPr sz="2700" b="1">
                <a:latin typeface="Calibri" charset="0"/>
                <a:ea typeface="Calibri" charset="0"/>
                <a:cs typeface="Calibri" charset="0"/>
              </a:defRPr>
            </a:lvl1pPr>
          </a:lstStyle>
          <a:p>
            <a:r>
              <a:rPr lang="fr-FR" dirty="0"/>
              <a:t>Modifiez le style du titre</a:t>
            </a:r>
          </a:p>
        </p:txBody>
      </p:sp>
      <p:sp>
        <p:nvSpPr>
          <p:cNvPr id="12" name="Espace réservé du texte 2">
            <a:extLst>
              <a:ext uri="{FF2B5EF4-FFF2-40B4-BE49-F238E27FC236}">
                <a16:creationId xmlns:a16="http://schemas.microsoft.com/office/drawing/2014/main" id="{CE591724-4960-8846-A9AB-A3407A47ED6A}"/>
              </a:ext>
            </a:extLst>
          </p:cNvPr>
          <p:cNvSpPr>
            <a:spLocks noGrp="1"/>
          </p:cNvSpPr>
          <p:nvPr>
            <p:ph type="body" idx="1"/>
          </p:nvPr>
        </p:nvSpPr>
        <p:spPr>
          <a:xfrm>
            <a:off x="8528441" y="3989070"/>
            <a:ext cx="2365058" cy="1486940"/>
          </a:xfrm>
        </p:spPr>
        <p:txBody>
          <a:bodyPr>
            <a:normAutofit/>
          </a:bodyPr>
          <a:lstStyle>
            <a:lvl1pPr marL="0" indent="0">
              <a:buNone/>
              <a:defRPr sz="1500">
                <a:solidFill>
                  <a:schemeClr val="tx1"/>
                </a:solidFill>
                <a:latin typeface="Calibri" charset="0"/>
                <a:ea typeface="Calibri" charset="0"/>
                <a:cs typeface="Calibri"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Modifier les styles du texte du masque</a:t>
            </a:r>
          </a:p>
        </p:txBody>
      </p:sp>
      <p:sp>
        <p:nvSpPr>
          <p:cNvPr id="13" name="Espace réservé du texte 2">
            <a:extLst>
              <a:ext uri="{FF2B5EF4-FFF2-40B4-BE49-F238E27FC236}">
                <a16:creationId xmlns:a16="http://schemas.microsoft.com/office/drawing/2014/main" id="{00BBE7E9-5F90-B24E-90AC-3C6A14D11EC5}"/>
              </a:ext>
            </a:extLst>
          </p:cNvPr>
          <p:cNvSpPr>
            <a:spLocks noGrp="1"/>
          </p:cNvSpPr>
          <p:nvPr>
            <p:ph type="body" sz="quarter" idx="14" hasCustomPrompt="1"/>
          </p:nvPr>
        </p:nvSpPr>
        <p:spPr>
          <a:xfrm>
            <a:off x="8462719" y="715645"/>
            <a:ext cx="1192213" cy="1410335"/>
          </a:xfrm>
        </p:spPr>
        <p:txBody>
          <a:bodyPr anchor="t">
            <a:normAutofit/>
          </a:bodyPr>
          <a:lstStyle>
            <a:lvl1pPr marL="0" indent="0">
              <a:buNone/>
              <a:defRPr sz="12400">
                <a:solidFill>
                  <a:schemeClr val="bg2"/>
                </a:solidFill>
              </a:defRPr>
            </a:lvl1pPr>
          </a:lstStyle>
          <a:p>
            <a:pPr lvl="0"/>
            <a:r>
              <a:rPr lang="fr-FR"/>
              <a:t>X</a:t>
            </a:r>
          </a:p>
        </p:txBody>
      </p:sp>
      <p:pic>
        <p:nvPicPr>
          <p:cNvPr id="9" name="Image 8">
            <a:extLst>
              <a:ext uri="{FF2B5EF4-FFF2-40B4-BE49-F238E27FC236}">
                <a16:creationId xmlns:a16="http://schemas.microsoft.com/office/drawing/2014/main" id="{1DE00918-5208-0842-8BE6-C18C059381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3192"/>
            <a:ext cx="12192000" cy="698500"/>
          </a:xfrm>
          <a:prstGeom prst="rect">
            <a:avLst/>
          </a:prstGeom>
        </p:spPr>
      </p:pic>
      <p:sp>
        <p:nvSpPr>
          <p:cNvPr id="10" name="ZoneTexte 9">
            <a:hlinkClick r:id="rId3"/>
            <a:extLst>
              <a:ext uri="{FF2B5EF4-FFF2-40B4-BE49-F238E27FC236}">
                <a16:creationId xmlns:a16="http://schemas.microsoft.com/office/drawing/2014/main" id="{2CED27CC-4AAA-6D46-8654-73B64D2E6794}"/>
              </a:ext>
            </a:extLst>
          </p:cNvPr>
          <p:cNvSpPr txBox="1"/>
          <p:nvPr userDrawn="1"/>
        </p:nvSpPr>
        <p:spPr>
          <a:xfrm>
            <a:off x="243139" y="6352898"/>
            <a:ext cx="1117828" cy="276999"/>
          </a:xfrm>
          <a:prstGeom prst="rect">
            <a:avLst/>
          </a:prstGeom>
          <a:noFill/>
        </p:spPr>
        <p:txBody>
          <a:bodyPr wrap="square" rtlCol="0">
            <a:spAutoFit/>
          </a:bodyPr>
          <a:lstStyle/>
          <a:p>
            <a:r>
              <a:rPr lang="fr-FR" sz="1200" b="1" dirty="0" err="1"/>
              <a:t>haulotte.com</a:t>
            </a:r>
            <a:endParaRPr lang="fr-FR" sz="1200" b="1" dirty="0"/>
          </a:p>
        </p:txBody>
      </p:sp>
    </p:spTree>
    <p:extLst>
      <p:ext uri="{BB962C8B-B14F-4D97-AF65-F5344CB8AC3E}">
        <p14:creationId xmlns:p14="http://schemas.microsoft.com/office/powerpoint/2010/main" val="16824338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Diapositive de titr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7886D24-D5FC-FF46-A818-7EFA7B75BFBA}"/>
              </a:ext>
            </a:extLst>
          </p:cNvPr>
          <p:cNvSpPr/>
          <p:nvPr userDrawn="1"/>
        </p:nvSpPr>
        <p:spPr>
          <a:xfrm>
            <a:off x="-2" y="2811"/>
            <a:ext cx="8197703" cy="6259766"/>
          </a:xfrm>
          <a:prstGeom prst="rect">
            <a:avLst/>
          </a:prstGeom>
          <a:solidFill>
            <a:srgbClr val="F9A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pic>
        <p:nvPicPr>
          <p:cNvPr id="15" name="Image 14">
            <a:extLst>
              <a:ext uri="{FF2B5EF4-FFF2-40B4-BE49-F238E27FC236}">
                <a16:creationId xmlns:a16="http://schemas.microsoft.com/office/drawing/2014/main" id="{A608EADB-A9EB-7141-B298-C9BEB24261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501" y="2521709"/>
            <a:ext cx="7550880" cy="3650219"/>
          </a:xfrm>
          <a:prstGeom prst="rect">
            <a:avLst/>
          </a:prstGeom>
        </p:spPr>
      </p:pic>
      <p:sp>
        <p:nvSpPr>
          <p:cNvPr id="16" name="Titre 1">
            <a:extLst>
              <a:ext uri="{FF2B5EF4-FFF2-40B4-BE49-F238E27FC236}">
                <a16:creationId xmlns:a16="http://schemas.microsoft.com/office/drawing/2014/main" id="{130F3C3B-33E5-5F43-955B-77DF9162575E}"/>
              </a:ext>
            </a:extLst>
          </p:cNvPr>
          <p:cNvSpPr>
            <a:spLocks noGrp="1"/>
          </p:cNvSpPr>
          <p:nvPr>
            <p:ph type="title"/>
          </p:nvPr>
        </p:nvSpPr>
        <p:spPr>
          <a:xfrm>
            <a:off x="8528441" y="2171070"/>
            <a:ext cx="2365058" cy="1802760"/>
          </a:xfrm>
        </p:spPr>
        <p:txBody>
          <a:bodyPr anchor="b">
            <a:normAutofit/>
          </a:bodyPr>
          <a:lstStyle>
            <a:lvl1pPr>
              <a:defRPr sz="2700" b="1">
                <a:latin typeface="Calibri" charset="0"/>
                <a:ea typeface="Calibri" charset="0"/>
                <a:cs typeface="Calibri" charset="0"/>
              </a:defRPr>
            </a:lvl1pPr>
          </a:lstStyle>
          <a:p>
            <a:r>
              <a:rPr lang="fr-FR" dirty="0"/>
              <a:t>Modifiez le style du titre</a:t>
            </a:r>
          </a:p>
        </p:txBody>
      </p:sp>
      <p:sp>
        <p:nvSpPr>
          <p:cNvPr id="17" name="Espace réservé du texte 2">
            <a:extLst>
              <a:ext uri="{FF2B5EF4-FFF2-40B4-BE49-F238E27FC236}">
                <a16:creationId xmlns:a16="http://schemas.microsoft.com/office/drawing/2014/main" id="{AD3B4466-7A43-4045-8401-9ADB1730F679}"/>
              </a:ext>
            </a:extLst>
          </p:cNvPr>
          <p:cNvSpPr>
            <a:spLocks noGrp="1"/>
          </p:cNvSpPr>
          <p:nvPr>
            <p:ph type="body" idx="1"/>
          </p:nvPr>
        </p:nvSpPr>
        <p:spPr>
          <a:xfrm>
            <a:off x="8528441" y="3989070"/>
            <a:ext cx="2365058" cy="1486940"/>
          </a:xfrm>
        </p:spPr>
        <p:txBody>
          <a:bodyPr>
            <a:normAutofit/>
          </a:bodyPr>
          <a:lstStyle>
            <a:lvl1pPr marL="0" indent="0">
              <a:buNone/>
              <a:defRPr sz="1500">
                <a:solidFill>
                  <a:schemeClr val="tx1"/>
                </a:solidFill>
                <a:latin typeface="Calibri" charset="0"/>
                <a:ea typeface="Calibri" charset="0"/>
                <a:cs typeface="Calibri"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Modifier les styles du texte du masque</a:t>
            </a:r>
          </a:p>
        </p:txBody>
      </p:sp>
      <p:sp>
        <p:nvSpPr>
          <p:cNvPr id="18" name="Espace réservé du texte 2">
            <a:extLst>
              <a:ext uri="{FF2B5EF4-FFF2-40B4-BE49-F238E27FC236}">
                <a16:creationId xmlns:a16="http://schemas.microsoft.com/office/drawing/2014/main" id="{B6FC3F53-6A7B-E344-98E0-97DBD9E37A9A}"/>
              </a:ext>
            </a:extLst>
          </p:cNvPr>
          <p:cNvSpPr>
            <a:spLocks noGrp="1"/>
          </p:cNvSpPr>
          <p:nvPr>
            <p:ph type="body" sz="quarter" idx="14" hasCustomPrompt="1"/>
          </p:nvPr>
        </p:nvSpPr>
        <p:spPr>
          <a:xfrm>
            <a:off x="8462719" y="715645"/>
            <a:ext cx="1192213" cy="1410335"/>
          </a:xfrm>
        </p:spPr>
        <p:txBody>
          <a:bodyPr anchor="t">
            <a:normAutofit/>
          </a:bodyPr>
          <a:lstStyle>
            <a:lvl1pPr marL="0" indent="0">
              <a:buNone/>
              <a:defRPr sz="12400">
                <a:solidFill>
                  <a:schemeClr val="bg2"/>
                </a:solidFill>
              </a:defRPr>
            </a:lvl1pPr>
          </a:lstStyle>
          <a:p>
            <a:pPr lvl="0"/>
            <a:r>
              <a:rPr lang="fr-FR"/>
              <a:t>X</a:t>
            </a:r>
          </a:p>
        </p:txBody>
      </p:sp>
      <p:pic>
        <p:nvPicPr>
          <p:cNvPr id="9" name="Image 8">
            <a:extLst>
              <a:ext uri="{FF2B5EF4-FFF2-40B4-BE49-F238E27FC236}">
                <a16:creationId xmlns:a16="http://schemas.microsoft.com/office/drawing/2014/main" id="{1DE00918-5208-0842-8BE6-C18C059381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63192"/>
            <a:ext cx="12192000" cy="698500"/>
          </a:xfrm>
          <a:prstGeom prst="rect">
            <a:avLst/>
          </a:prstGeom>
        </p:spPr>
      </p:pic>
      <p:sp>
        <p:nvSpPr>
          <p:cNvPr id="10" name="ZoneTexte 9">
            <a:hlinkClick r:id="rId4"/>
            <a:extLst>
              <a:ext uri="{FF2B5EF4-FFF2-40B4-BE49-F238E27FC236}">
                <a16:creationId xmlns:a16="http://schemas.microsoft.com/office/drawing/2014/main" id="{2CED27CC-4AAA-6D46-8654-73B64D2E6794}"/>
              </a:ext>
            </a:extLst>
          </p:cNvPr>
          <p:cNvSpPr txBox="1"/>
          <p:nvPr userDrawn="1"/>
        </p:nvSpPr>
        <p:spPr>
          <a:xfrm>
            <a:off x="243139" y="6352898"/>
            <a:ext cx="1117828" cy="276999"/>
          </a:xfrm>
          <a:prstGeom prst="rect">
            <a:avLst/>
          </a:prstGeom>
          <a:noFill/>
        </p:spPr>
        <p:txBody>
          <a:bodyPr wrap="square" rtlCol="0">
            <a:spAutoFit/>
          </a:bodyPr>
          <a:lstStyle/>
          <a:p>
            <a:r>
              <a:rPr lang="fr-FR" sz="1200" b="1" dirty="0" err="1"/>
              <a:t>haulotte.com</a:t>
            </a:r>
            <a:endParaRPr lang="fr-FR" sz="1200" b="1" dirty="0"/>
          </a:p>
        </p:txBody>
      </p:sp>
    </p:spTree>
    <p:extLst>
      <p:ext uri="{BB962C8B-B14F-4D97-AF65-F5344CB8AC3E}">
        <p14:creationId xmlns:p14="http://schemas.microsoft.com/office/powerpoint/2010/main" val="31306057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Diapositive de titr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EEB5580-C485-4A47-9CA4-79A4F9FA8517}"/>
              </a:ext>
            </a:extLst>
          </p:cNvPr>
          <p:cNvSpPr>
            <a:spLocks noGrp="1"/>
          </p:cNvSpPr>
          <p:nvPr>
            <p:ph type="title"/>
          </p:nvPr>
        </p:nvSpPr>
        <p:spPr>
          <a:xfrm>
            <a:off x="628650" y="0"/>
            <a:ext cx="10992736" cy="802245"/>
          </a:xfrm>
        </p:spPr>
        <p:txBody>
          <a:bodyPr>
            <a:normAutofit/>
          </a:bodyPr>
          <a:lstStyle>
            <a:lvl1pPr>
              <a:defRPr sz="2400" b="1">
                <a:latin typeface="+mn-lt"/>
              </a:defRPr>
            </a:lvl1pPr>
          </a:lstStyle>
          <a:p>
            <a:r>
              <a:rPr lang="fr-FR" dirty="0"/>
              <a:t>Cliquez et modifiez le titre</a:t>
            </a:r>
            <a:endParaRPr lang="en-US" dirty="0"/>
          </a:p>
        </p:txBody>
      </p:sp>
      <p:cxnSp>
        <p:nvCxnSpPr>
          <p:cNvPr id="11" name="Connecteur droit 10">
            <a:extLst>
              <a:ext uri="{FF2B5EF4-FFF2-40B4-BE49-F238E27FC236}">
                <a16:creationId xmlns:a16="http://schemas.microsoft.com/office/drawing/2014/main" id="{A521FF00-AAF8-3244-8CCA-ED23F7CB77EA}"/>
              </a:ext>
            </a:extLst>
          </p:cNvPr>
          <p:cNvCxnSpPr>
            <a:cxnSpLocks/>
          </p:cNvCxnSpPr>
          <p:nvPr userDrawn="1"/>
        </p:nvCxnSpPr>
        <p:spPr>
          <a:xfrm>
            <a:off x="0" y="802245"/>
            <a:ext cx="12227407" cy="0"/>
          </a:xfrm>
          <a:prstGeom prst="line">
            <a:avLst/>
          </a:prstGeom>
          <a:ln w="19050">
            <a:solidFill>
              <a:srgbClr val="F9AE00"/>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FE707F99-7E48-3648-BB4B-12A55750EA73}"/>
              </a:ext>
            </a:extLst>
          </p:cNvPr>
          <p:cNvSpPr>
            <a:spLocks noGrp="1"/>
          </p:cNvSpPr>
          <p:nvPr>
            <p:ph idx="1"/>
          </p:nvPr>
        </p:nvSpPr>
        <p:spPr>
          <a:xfrm>
            <a:off x="628651" y="1264929"/>
            <a:ext cx="5272420" cy="4666468"/>
          </a:xfrm>
        </p:spPr>
        <p:txBody>
          <a:bodyPr>
            <a:normAutofit/>
          </a:bodyPr>
          <a:lstStyle>
            <a:lvl1pPr marL="285750" indent="-108000">
              <a:buClr>
                <a:schemeClr val="bg2"/>
              </a:buClr>
              <a:buSzPct val="100000"/>
              <a:buFont typeface="Arial" charset="0"/>
              <a:buChar char="•"/>
              <a:defRPr sz="1600"/>
            </a:lvl1pPr>
            <a:lvl2pPr indent="-108000">
              <a:buClr>
                <a:schemeClr val="bg2"/>
              </a:buClr>
              <a:defRPr sz="1400"/>
            </a:lvl2pPr>
            <a:lvl3pPr indent="-108000">
              <a:buClr>
                <a:schemeClr val="bg2"/>
              </a:buClr>
              <a:defRPr sz="1200"/>
            </a:lvl3pPr>
            <a:lvl4pPr indent="-108000">
              <a:buClr>
                <a:schemeClr val="bg2"/>
              </a:buClr>
              <a:defRPr sz="1100"/>
            </a:lvl4pPr>
            <a:lvl5pPr indent="-108000">
              <a:buClr>
                <a:schemeClr val="bg2"/>
              </a:buClr>
              <a:defRPr sz="11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4" name="Content Placeholder 2">
            <a:extLst>
              <a:ext uri="{FF2B5EF4-FFF2-40B4-BE49-F238E27FC236}">
                <a16:creationId xmlns:a16="http://schemas.microsoft.com/office/drawing/2014/main" id="{1BAE5645-0881-6644-86AC-EE3BFFA8142A}"/>
              </a:ext>
            </a:extLst>
          </p:cNvPr>
          <p:cNvSpPr>
            <a:spLocks noGrp="1"/>
          </p:cNvSpPr>
          <p:nvPr>
            <p:ph idx="10"/>
          </p:nvPr>
        </p:nvSpPr>
        <p:spPr>
          <a:xfrm>
            <a:off x="6338335" y="1264929"/>
            <a:ext cx="5272420" cy="4666468"/>
          </a:xfrm>
        </p:spPr>
        <p:txBody>
          <a:bodyPr>
            <a:normAutofit/>
          </a:bodyPr>
          <a:lstStyle>
            <a:lvl1pPr marL="285750" indent="-108000">
              <a:buClr>
                <a:schemeClr val="bg2"/>
              </a:buClr>
              <a:buSzPct val="100000"/>
              <a:buFont typeface="Arial" charset="0"/>
              <a:buChar char="•"/>
              <a:defRPr sz="1600"/>
            </a:lvl1pPr>
            <a:lvl2pPr indent="-108000">
              <a:buClr>
                <a:schemeClr val="bg2"/>
              </a:buClr>
              <a:defRPr sz="1400"/>
            </a:lvl2pPr>
            <a:lvl3pPr indent="-108000">
              <a:buClr>
                <a:schemeClr val="bg2"/>
              </a:buClr>
              <a:defRPr sz="1200"/>
            </a:lvl3pPr>
            <a:lvl4pPr indent="-108000">
              <a:buClr>
                <a:schemeClr val="bg2"/>
              </a:buClr>
              <a:defRPr sz="1100"/>
            </a:lvl4pPr>
            <a:lvl5pPr indent="-108000">
              <a:buClr>
                <a:schemeClr val="bg2"/>
              </a:buClr>
              <a:defRPr sz="11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8" name="Image 7">
            <a:extLst>
              <a:ext uri="{FF2B5EF4-FFF2-40B4-BE49-F238E27FC236}">
                <a16:creationId xmlns:a16="http://schemas.microsoft.com/office/drawing/2014/main" id="{1DE00918-5208-0842-8BE6-C18C059381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3192"/>
            <a:ext cx="12192000" cy="698500"/>
          </a:xfrm>
          <a:prstGeom prst="rect">
            <a:avLst/>
          </a:prstGeom>
        </p:spPr>
      </p:pic>
      <p:sp>
        <p:nvSpPr>
          <p:cNvPr id="10" name="ZoneTexte 9">
            <a:hlinkClick r:id="rId3"/>
            <a:extLst>
              <a:ext uri="{FF2B5EF4-FFF2-40B4-BE49-F238E27FC236}">
                <a16:creationId xmlns:a16="http://schemas.microsoft.com/office/drawing/2014/main" id="{2CED27CC-4AAA-6D46-8654-73B64D2E6794}"/>
              </a:ext>
            </a:extLst>
          </p:cNvPr>
          <p:cNvSpPr txBox="1"/>
          <p:nvPr userDrawn="1"/>
        </p:nvSpPr>
        <p:spPr>
          <a:xfrm>
            <a:off x="243139" y="6352898"/>
            <a:ext cx="1117828" cy="276999"/>
          </a:xfrm>
          <a:prstGeom prst="rect">
            <a:avLst/>
          </a:prstGeom>
          <a:noFill/>
        </p:spPr>
        <p:txBody>
          <a:bodyPr wrap="square" rtlCol="0">
            <a:spAutoFit/>
          </a:bodyPr>
          <a:lstStyle/>
          <a:p>
            <a:r>
              <a:rPr lang="fr-FR" sz="1200" b="1" dirty="0" err="1"/>
              <a:t>haulotte.com</a:t>
            </a:r>
            <a:endParaRPr lang="fr-FR" sz="1200" b="1" dirty="0"/>
          </a:p>
        </p:txBody>
      </p:sp>
    </p:spTree>
    <p:extLst>
      <p:ext uri="{BB962C8B-B14F-4D97-AF65-F5344CB8AC3E}">
        <p14:creationId xmlns:p14="http://schemas.microsoft.com/office/powerpoint/2010/main" val="24502305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Diapositive de titr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EEB5580-C485-4A47-9CA4-79A4F9FA8517}"/>
              </a:ext>
            </a:extLst>
          </p:cNvPr>
          <p:cNvSpPr>
            <a:spLocks noGrp="1"/>
          </p:cNvSpPr>
          <p:nvPr>
            <p:ph type="title"/>
          </p:nvPr>
        </p:nvSpPr>
        <p:spPr>
          <a:xfrm>
            <a:off x="628650" y="0"/>
            <a:ext cx="10992736" cy="802245"/>
          </a:xfrm>
        </p:spPr>
        <p:txBody>
          <a:bodyPr>
            <a:normAutofit/>
          </a:bodyPr>
          <a:lstStyle>
            <a:lvl1pPr>
              <a:defRPr sz="2400" b="1">
                <a:latin typeface="+mn-lt"/>
              </a:defRPr>
            </a:lvl1pPr>
          </a:lstStyle>
          <a:p>
            <a:r>
              <a:rPr lang="fr-FR" dirty="0"/>
              <a:t>Cliquez et modifiez le titre</a:t>
            </a:r>
            <a:endParaRPr lang="en-US" dirty="0"/>
          </a:p>
        </p:txBody>
      </p:sp>
      <p:cxnSp>
        <p:nvCxnSpPr>
          <p:cNvPr id="11" name="Connecteur droit 10">
            <a:extLst>
              <a:ext uri="{FF2B5EF4-FFF2-40B4-BE49-F238E27FC236}">
                <a16:creationId xmlns:a16="http://schemas.microsoft.com/office/drawing/2014/main" id="{A521FF00-AAF8-3244-8CCA-ED23F7CB77EA}"/>
              </a:ext>
            </a:extLst>
          </p:cNvPr>
          <p:cNvCxnSpPr>
            <a:cxnSpLocks/>
          </p:cNvCxnSpPr>
          <p:nvPr userDrawn="1"/>
        </p:nvCxnSpPr>
        <p:spPr>
          <a:xfrm>
            <a:off x="0" y="802245"/>
            <a:ext cx="12227407" cy="0"/>
          </a:xfrm>
          <a:prstGeom prst="line">
            <a:avLst/>
          </a:prstGeom>
          <a:ln w="19050">
            <a:solidFill>
              <a:srgbClr val="F9AE00"/>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8000449C-A9D5-8E42-B843-2B3D6B115B6C}"/>
              </a:ext>
            </a:extLst>
          </p:cNvPr>
          <p:cNvSpPr>
            <a:spLocks noGrp="1"/>
          </p:cNvSpPr>
          <p:nvPr>
            <p:ph type="body" idx="13"/>
          </p:nvPr>
        </p:nvSpPr>
        <p:spPr>
          <a:xfrm>
            <a:off x="629841" y="957263"/>
            <a:ext cx="5271229" cy="823912"/>
          </a:xfrm>
        </p:spPr>
        <p:txBody>
          <a:bodyPr anchor="b">
            <a:normAutofit/>
          </a:bodyPr>
          <a:lstStyle>
            <a:lvl1pPr marL="0" indent="0">
              <a:buNone/>
              <a:defRPr sz="20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0" name="Content Placeholder 2">
            <a:extLst>
              <a:ext uri="{FF2B5EF4-FFF2-40B4-BE49-F238E27FC236}">
                <a16:creationId xmlns:a16="http://schemas.microsoft.com/office/drawing/2014/main" id="{44AD61BE-B68F-7847-80AE-6D9CA543AC7D}"/>
              </a:ext>
            </a:extLst>
          </p:cNvPr>
          <p:cNvSpPr>
            <a:spLocks noGrp="1"/>
          </p:cNvSpPr>
          <p:nvPr>
            <p:ph idx="1"/>
          </p:nvPr>
        </p:nvSpPr>
        <p:spPr>
          <a:xfrm>
            <a:off x="628651" y="1860697"/>
            <a:ext cx="5272420" cy="4070699"/>
          </a:xfrm>
        </p:spPr>
        <p:txBody>
          <a:bodyPr>
            <a:normAutofit/>
          </a:bodyPr>
          <a:lstStyle>
            <a:lvl1pPr marL="285750" indent="-108000">
              <a:buClr>
                <a:schemeClr val="bg2"/>
              </a:buClr>
              <a:buSzPct val="100000"/>
              <a:buFont typeface="Arial" charset="0"/>
              <a:buChar char="•"/>
              <a:defRPr sz="1600"/>
            </a:lvl1pPr>
            <a:lvl2pPr indent="-108000">
              <a:buClr>
                <a:schemeClr val="bg2"/>
              </a:buClr>
              <a:defRPr sz="1400"/>
            </a:lvl2pPr>
            <a:lvl3pPr indent="-108000">
              <a:buClr>
                <a:schemeClr val="bg2"/>
              </a:buClr>
              <a:defRPr sz="1200"/>
            </a:lvl3pPr>
            <a:lvl4pPr indent="-108000">
              <a:buClr>
                <a:schemeClr val="bg2"/>
              </a:buClr>
              <a:defRPr sz="1100"/>
            </a:lvl4pPr>
            <a:lvl5pPr indent="-108000">
              <a:buClr>
                <a:schemeClr val="bg2"/>
              </a:buClr>
              <a:defRPr sz="11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2" name="Text Placeholder 2">
            <a:extLst>
              <a:ext uri="{FF2B5EF4-FFF2-40B4-BE49-F238E27FC236}">
                <a16:creationId xmlns:a16="http://schemas.microsoft.com/office/drawing/2014/main" id="{C7F18E2B-EAA7-F44A-8471-32E78E06EA0B}"/>
              </a:ext>
            </a:extLst>
          </p:cNvPr>
          <p:cNvSpPr>
            <a:spLocks noGrp="1"/>
          </p:cNvSpPr>
          <p:nvPr>
            <p:ph type="body" idx="14"/>
          </p:nvPr>
        </p:nvSpPr>
        <p:spPr>
          <a:xfrm>
            <a:off x="6350157" y="957263"/>
            <a:ext cx="5271229" cy="823912"/>
          </a:xfrm>
        </p:spPr>
        <p:txBody>
          <a:bodyPr anchor="b">
            <a:normAutofit/>
          </a:bodyPr>
          <a:lstStyle>
            <a:lvl1pPr marL="0" indent="0">
              <a:buNone/>
              <a:defRPr sz="20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3" name="Content Placeholder 2">
            <a:extLst>
              <a:ext uri="{FF2B5EF4-FFF2-40B4-BE49-F238E27FC236}">
                <a16:creationId xmlns:a16="http://schemas.microsoft.com/office/drawing/2014/main" id="{A8046896-296F-C241-8F30-842C54A0014A}"/>
              </a:ext>
            </a:extLst>
          </p:cNvPr>
          <p:cNvSpPr>
            <a:spLocks noGrp="1"/>
          </p:cNvSpPr>
          <p:nvPr>
            <p:ph idx="15"/>
          </p:nvPr>
        </p:nvSpPr>
        <p:spPr>
          <a:xfrm>
            <a:off x="6348967" y="1860697"/>
            <a:ext cx="5272420" cy="4070699"/>
          </a:xfrm>
        </p:spPr>
        <p:txBody>
          <a:bodyPr>
            <a:normAutofit/>
          </a:bodyPr>
          <a:lstStyle>
            <a:lvl1pPr marL="285750" indent="-108000">
              <a:buClr>
                <a:schemeClr val="bg2"/>
              </a:buClr>
              <a:buSzPct val="100000"/>
              <a:buFont typeface="Arial" charset="0"/>
              <a:buChar char="•"/>
              <a:defRPr sz="1600"/>
            </a:lvl1pPr>
            <a:lvl2pPr indent="-108000">
              <a:buClr>
                <a:schemeClr val="bg2"/>
              </a:buClr>
              <a:defRPr sz="1400"/>
            </a:lvl2pPr>
            <a:lvl3pPr indent="-108000">
              <a:buClr>
                <a:schemeClr val="bg2"/>
              </a:buClr>
              <a:defRPr sz="1200"/>
            </a:lvl3pPr>
            <a:lvl4pPr indent="-108000">
              <a:buClr>
                <a:schemeClr val="bg2"/>
              </a:buClr>
              <a:defRPr sz="1100"/>
            </a:lvl4pPr>
            <a:lvl5pPr indent="-108000">
              <a:buClr>
                <a:schemeClr val="bg2"/>
              </a:buClr>
              <a:defRPr sz="11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14" name="Image 13">
            <a:extLst>
              <a:ext uri="{FF2B5EF4-FFF2-40B4-BE49-F238E27FC236}">
                <a16:creationId xmlns:a16="http://schemas.microsoft.com/office/drawing/2014/main" id="{1DE00918-5208-0842-8BE6-C18C059381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3192"/>
            <a:ext cx="12192000" cy="698500"/>
          </a:xfrm>
          <a:prstGeom prst="rect">
            <a:avLst/>
          </a:prstGeom>
        </p:spPr>
      </p:pic>
      <p:sp>
        <p:nvSpPr>
          <p:cNvPr id="15" name="ZoneTexte 14">
            <a:hlinkClick r:id="rId3"/>
            <a:extLst>
              <a:ext uri="{FF2B5EF4-FFF2-40B4-BE49-F238E27FC236}">
                <a16:creationId xmlns:a16="http://schemas.microsoft.com/office/drawing/2014/main" id="{2CED27CC-4AAA-6D46-8654-73B64D2E6794}"/>
              </a:ext>
            </a:extLst>
          </p:cNvPr>
          <p:cNvSpPr txBox="1"/>
          <p:nvPr userDrawn="1"/>
        </p:nvSpPr>
        <p:spPr>
          <a:xfrm>
            <a:off x="243139" y="6352898"/>
            <a:ext cx="1117828" cy="276999"/>
          </a:xfrm>
          <a:prstGeom prst="rect">
            <a:avLst/>
          </a:prstGeom>
          <a:noFill/>
        </p:spPr>
        <p:txBody>
          <a:bodyPr wrap="square" rtlCol="0">
            <a:spAutoFit/>
          </a:bodyPr>
          <a:lstStyle/>
          <a:p>
            <a:r>
              <a:rPr lang="fr-FR" sz="1200" b="1" dirty="0" err="1"/>
              <a:t>haulotte.com</a:t>
            </a:r>
            <a:endParaRPr lang="fr-FR" sz="1200" b="1" dirty="0"/>
          </a:p>
        </p:txBody>
      </p:sp>
    </p:spTree>
    <p:extLst>
      <p:ext uri="{BB962C8B-B14F-4D97-AF65-F5344CB8AC3E}">
        <p14:creationId xmlns:p14="http://schemas.microsoft.com/office/powerpoint/2010/main" val="22983177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Diapositive de titr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EEB5580-C485-4A47-9CA4-79A4F9FA8517}"/>
              </a:ext>
            </a:extLst>
          </p:cNvPr>
          <p:cNvSpPr>
            <a:spLocks noGrp="1"/>
          </p:cNvSpPr>
          <p:nvPr>
            <p:ph type="title"/>
          </p:nvPr>
        </p:nvSpPr>
        <p:spPr>
          <a:xfrm>
            <a:off x="628650" y="0"/>
            <a:ext cx="10992736" cy="802245"/>
          </a:xfrm>
        </p:spPr>
        <p:txBody>
          <a:bodyPr>
            <a:normAutofit/>
          </a:bodyPr>
          <a:lstStyle>
            <a:lvl1pPr>
              <a:defRPr sz="2400" b="1">
                <a:latin typeface="+mn-lt"/>
              </a:defRPr>
            </a:lvl1pPr>
          </a:lstStyle>
          <a:p>
            <a:r>
              <a:rPr lang="fr-FR" dirty="0"/>
              <a:t>Cliquez et modifiez le titre</a:t>
            </a:r>
            <a:endParaRPr lang="en-US" dirty="0"/>
          </a:p>
        </p:txBody>
      </p:sp>
      <p:cxnSp>
        <p:nvCxnSpPr>
          <p:cNvPr id="11" name="Connecteur droit 10">
            <a:extLst>
              <a:ext uri="{FF2B5EF4-FFF2-40B4-BE49-F238E27FC236}">
                <a16:creationId xmlns:a16="http://schemas.microsoft.com/office/drawing/2014/main" id="{A521FF00-AAF8-3244-8CCA-ED23F7CB77EA}"/>
              </a:ext>
            </a:extLst>
          </p:cNvPr>
          <p:cNvCxnSpPr>
            <a:cxnSpLocks/>
          </p:cNvCxnSpPr>
          <p:nvPr userDrawn="1"/>
        </p:nvCxnSpPr>
        <p:spPr>
          <a:xfrm>
            <a:off x="0" y="802245"/>
            <a:ext cx="12227407" cy="0"/>
          </a:xfrm>
          <a:prstGeom prst="line">
            <a:avLst/>
          </a:prstGeom>
          <a:ln w="19050">
            <a:solidFill>
              <a:srgbClr val="F9AE00"/>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1DE00918-5208-0842-8BE6-C18C059381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3192"/>
            <a:ext cx="12192000" cy="698500"/>
          </a:xfrm>
          <a:prstGeom prst="rect">
            <a:avLst/>
          </a:prstGeom>
        </p:spPr>
      </p:pic>
      <p:sp>
        <p:nvSpPr>
          <p:cNvPr id="8" name="ZoneTexte 7">
            <a:hlinkClick r:id="rId3"/>
            <a:extLst>
              <a:ext uri="{FF2B5EF4-FFF2-40B4-BE49-F238E27FC236}">
                <a16:creationId xmlns:a16="http://schemas.microsoft.com/office/drawing/2014/main" id="{2CED27CC-4AAA-6D46-8654-73B64D2E6794}"/>
              </a:ext>
            </a:extLst>
          </p:cNvPr>
          <p:cNvSpPr txBox="1"/>
          <p:nvPr userDrawn="1"/>
        </p:nvSpPr>
        <p:spPr>
          <a:xfrm>
            <a:off x="243139" y="6352898"/>
            <a:ext cx="1117828" cy="276999"/>
          </a:xfrm>
          <a:prstGeom prst="rect">
            <a:avLst/>
          </a:prstGeom>
          <a:noFill/>
        </p:spPr>
        <p:txBody>
          <a:bodyPr wrap="square" rtlCol="0">
            <a:spAutoFit/>
          </a:bodyPr>
          <a:lstStyle/>
          <a:p>
            <a:r>
              <a:rPr lang="fr-FR" sz="1200" b="1" dirty="0" err="1"/>
              <a:t>haulotte.com</a:t>
            </a:r>
            <a:endParaRPr lang="fr-FR" sz="1200" b="1" dirty="0"/>
          </a:p>
        </p:txBody>
      </p:sp>
    </p:spTree>
    <p:extLst>
      <p:ext uri="{BB962C8B-B14F-4D97-AF65-F5344CB8AC3E}">
        <p14:creationId xmlns:p14="http://schemas.microsoft.com/office/powerpoint/2010/main" val="25731719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Diapositive de titr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DE00918-5208-0842-8BE6-C18C059381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3192"/>
            <a:ext cx="12192000" cy="698500"/>
          </a:xfrm>
          <a:prstGeom prst="rect">
            <a:avLst/>
          </a:prstGeom>
        </p:spPr>
      </p:pic>
      <p:sp>
        <p:nvSpPr>
          <p:cNvPr id="5" name="ZoneTexte 4">
            <a:hlinkClick r:id="rId3"/>
            <a:extLst>
              <a:ext uri="{FF2B5EF4-FFF2-40B4-BE49-F238E27FC236}">
                <a16:creationId xmlns:a16="http://schemas.microsoft.com/office/drawing/2014/main" id="{2CED27CC-4AAA-6D46-8654-73B64D2E6794}"/>
              </a:ext>
            </a:extLst>
          </p:cNvPr>
          <p:cNvSpPr txBox="1"/>
          <p:nvPr userDrawn="1"/>
        </p:nvSpPr>
        <p:spPr>
          <a:xfrm>
            <a:off x="243139" y="6352898"/>
            <a:ext cx="1117828" cy="276999"/>
          </a:xfrm>
          <a:prstGeom prst="rect">
            <a:avLst/>
          </a:prstGeom>
          <a:noFill/>
        </p:spPr>
        <p:txBody>
          <a:bodyPr wrap="square" rtlCol="0">
            <a:spAutoFit/>
          </a:bodyPr>
          <a:lstStyle/>
          <a:p>
            <a:r>
              <a:rPr lang="fr-FR" sz="1200" b="1" dirty="0" err="1"/>
              <a:t>haulotte.com</a:t>
            </a:r>
            <a:endParaRPr lang="fr-FR" sz="1200" b="1" dirty="0"/>
          </a:p>
        </p:txBody>
      </p:sp>
    </p:spTree>
    <p:extLst>
      <p:ext uri="{BB962C8B-B14F-4D97-AF65-F5344CB8AC3E}">
        <p14:creationId xmlns:p14="http://schemas.microsoft.com/office/powerpoint/2010/main" val="35490789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7846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Diapositive de tit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C50AA5-0579-5243-B971-A7905E1B89F6}"/>
              </a:ext>
            </a:extLst>
          </p:cNvPr>
          <p:cNvSpPr/>
          <p:nvPr userDrawn="1"/>
        </p:nvSpPr>
        <p:spPr>
          <a:xfrm>
            <a:off x="-3" y="0"/>
            <a:ext cx="12227409" cy="5729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re 6">
            <a:extLst>
              <a:ext uri="{FF2B5EF4-FFF2-40B4-BE49-F238E27FC236}">
                <a16:creationId xmlns:a16="http://schemas.microsoft.com/office/drawing/2014/main" id="{A489ECB0-7033-F948-AC59-5813C83BD704}"/>
              </a:ext>
            </a:extLst>
          </p:cNvPr>
          <p:cNvSpPr>
            <a:spLocks noGrp="1"/>
          </p:cNvSpPr>
          <p:nvPr>
            <p:ph type="title"/>
          </p:nvPr>
        </p:nvSpPr>
        <p:spPr>
          <a:xfrm>
            <a:off x="4875471" y="908050"/>
            <a:ext cx="2476500" cy="3902166"/>
          </a:xfrm>
        </p:spPr>
        <p:txBody>
          <a:bodyPr>
            <a:normAutofit/>
          </a:bodyPr>
          <a:lstStyle>
            <a:lvl1pPr algn="ctr">
              <a:defRPr sz="3600" b="1" i="0" cap="all" baseline="0">
                <a:solidFill>
                  <a:schemeClr val="bg1"/>
                </a:solidFill>
                <a:latin typeface="Calibri" panose="020F0502020204030204" pitchFamily="34" charset="0"/>
              </a:defRPr>
            </a:lvl1pPr>
          </a:lstStyle>
          <a:p>
            <a:r>
              <a:rPr lang="fr-FR"/>
              <a:t>Modifiez le style du titre</a:t>
            </a:r>
          </a:p>
        </p:txBody>
      </p:sp>
      <p:pic>
        <p:nvPicPr>
          <p:cNvPr id="9" name="Image 8">
            <a:extLst>
              <a:ext uri="{FF2B5EF4-FFF2-40B4-BE49-F238E27FC236}">
                <a16:creationId xmlns:a16="http://schemas.microsoft.com/office/drawing/2014/main" id="{29D4F9E2-0116-FC40-A4BA-1E4735B9F5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98" y="5702947"/>
            <a:ext cx="12183004" cy="1168400"/>
          </a:xfrm>
          <a:prstGeom prst="rect">
            <a:avLst/>
          </a:prstGeom>
        </p:spPr>
      </p:pic>
      <p:sp>
        <p:nvSpPr>
          <p:cNvPr id="11" name="ZoneTexte 10">
            <a:hlinkClick r:id="rId3"/>
            <a:extLst>
              <a:ext uri="{FF2B5EF4-FFF2-40B4-BE49-F238E27FC236}">
                <a16:creationId xmlns:a16="http://schemas.microsoft.com/office/drawing/2014/main" id="{AF6C7519-184C-824D-8AE8-386E2B6B4A23}"/>
              </a:ext>
            </a:extLst>
          </p:cNvPr>
          <p:cNvSpPr txBox="1"/>
          <p:nvPr userDrawn="1"/>
        </p:nvSpPr>
        <p:spPr>
          <a:xfrm>
            <a:off x="226378" y="6134286"/>
            <a:ext cx="1500822" cy="323165"/>
          </a:xfrm>
          <a:prstGeom prst="rect">
            <a:avLst/>
          </a:prstGeom>
          <a:noFill/>
        </p:spPr>
        <p:txBody>
          <a:bodyPr wrap="square" rtlCol="0">
            <a:spAutoFit/>
          </a:bodyPr>
          <a:lstStyle/>
          <a:p>
            <a:r>
              <a:rPr lang="fr-FR" sz="1500" b="1" dirty="0" err="1"/>
              <a:t>haulotte.com</a:t>
            </a:r>
            <a:endParaRPr lang="fr-FR" sz="1500" b="1" dirty="0"/>
          </a:p>
        </p:txBody>
      </p:sp>
    </p:spTree>
    <p:extLst>
      <p:ext uri="{BB962C8B-B14F-4D97-AF65-F5344CB8AC3E}">
        <p14:creationId xmlns:p14="http://schemas.microsoft.com/office/powerpoint/2010/main" val="152364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Click to add agenda</a:t>
            </a:r>
          </a:p>
        </p:txBody>
      </p:sp>
      <p:sp>
        <p:nvSpPr>
          <p:cNvPr id="10" name="Text Placeholder 2"/>
          <p:cNvSpPr>
            <a:spLocks noGrp="1"/>
          </p:cNvSpPr>
          <p:nvPr>
            <p:ph type="body" sz="quarter" idx="13" hasCustomPrompt="1"/>
          </p:nvPr>
        </p:nvSpPr>
        <p:spPr>
          <a:xfrm>
            <a:off x="1313179" y="2353153"/>
            <a:ext cx="9907272" cy="4003197"/>
          </a:xfrm>
        </p:spPr>
        <p:txBody>
          <a:bodyPr>
            <a:normAutofit/>
          </a:bodyPr>
          <a:lstStyle>
            <a:lvl1pPr marL="612000" indent="-612000">
              <a:spcAft>
                <a:spcPts val="768"/>
              </a:spcAft>
              <a:buClr>
                <a:schemeClr val="tx2"/>
              </a:buClr>
              <a:buFont typeface="+mj-lt"/>
              <a:buAutoNum type="arabicPeriod"/>
              <a:defRPr lang="en-US" sz="3200" kern="1200" dirty="0" smtClean="0">
                <a:solidFill>
                  <a:schemeClr val="tx2"/>
                </a:solidFill>
                <a:latin typeface="+mn-lt"/>
                <a:ea typeface="+mn-ea"/>
                <a:cs typeface="+mn-cs"/>
              </a:defRPr>
            </a:lvl1pPr>
          </a:lstStyle>
          <a:p>
            <a:pPr lvl="0"/>
            <a:r>
              <a:rPr lang="en-GB" dirty="0"/>
              <a:t>Click to add text</a:t>
            </a:r>
          </a:p>
        </p:txBody>
      </p:sp>
      <p:sp>
        <p:nvSpPr>
          <p:cNvPr id="4" name="Date Placeholder 3"/>
          <p:cNvSpPr>
            <a:spLocks noGrp="1"/>
          </p:cNvSpPr>
          <p:nvPr>
            <p:ph type="dt" sz="half" idx="10"/>
          </p:nvPr>
        </p:nvSpPr>
        <p:spPr>
          <a:xfrm>
            <a:off x="9168450" y="6500092"/>
            <a:ext cx="2052000" cy="221383"/>
          </a:xfrm>
        </p:spPr>
        <p:txBody>
          <a:bodyPr/>
          <a:lstStyle>
            <a:lvl1pPr>
              <a:defRPr lang="en-GB" sz="1100" kern="1200" smtClean="0">
                <a:solidFill>
                  <a:schemeClr val="tx1"/>
                </a:solidFill>
                <a:latin typeface="+mn-lt"/>
                <a:ea typeface="+mn-ea"/>
                <a:cs typeface="+mn-cs"/>
              </a:defRPr>
            </a:lvl1pPr>
          </a:lstStyle>
          <a:p>
            <a:fld id="{D6891D0F-8570-46CB-B33C-300359AAC92A}" type="datetime1">
              <a:rPr lang="en-GB" smtClean="0"/>
              <a:pPr/>
              <a:t>06/11/2020</a:t>
            </a:fld>
            <a:endParaRPr lang="en-GB" dirty="0"/>
          </a:p>
        </p:txBody>
      </p:sp>
      <p:sp>
        <p:nvSpPr>
          <p:cNvPr id="5" name="Footer Placeholder 4"/>
          <p:cNvSpPr>
            <a:spLocks noGrp="1"/>
          </p:cNvSpPr>
          <p:nvPr>
            <p:ph type="ftr" sz="quarter" idx="11"/>
          </p:nvPr>
        </p:nvSpPr>
        <p:spPr>
          <a:xfrm>
            <a:off x="3742314" y="6500092"/>
            <a:ext cx="4716000" cy="221383"/>
          </a:xfrm>
        </p:spPr>
        <p:txBody>
          <a:bodyPr/>
          <a:lstStyle>
            <a:lvl1pPr marL="0" algn="ctr" defTabSz="914400" rtl="0" eaLnBrk="1" latinLnBrk="0" hangingPunct="1">
              <a:defRPr lang="da-DK" sz="1100" kern="1200">
                <a:solidFill>
                  <a:schemeClr val="tx1"/>
                </a:solidFill>
                <a:latin typeface="+mn-lt"/>
                <a:ea typeface="+mn-ea"/>
                <a:cs typeface="+mn-cs"/>
              </a:defRPr>
            </a:lvl1pPr>
          </a:lstStyle>
          <a:p>
            <a:endParaRPr lang="en-GB" dirty="0"/>
          </a:p>
        </p:txBody>
      </p:sp>
      <p:sp>
        <p:nvSpPr>
          <p:cNvPr id="6" name="Slide Number Placeholder 5"/>
          <p:cNvSpPr>
            <a:spLocks noGrp="1"/>
          </p:cNvSpPr>
          <p:nvPr>
            <p:ph type="sldNum" sz="quarter" idx="12"/>
          </p:nvPr>
        </p:nvSpPr>
        <p:spPr>
          <a:xfrm>
            <a:off x="255184" y="6500092"/>
            <a:ext cx="504056" cy="221384"/>
          </a:xfrm>
        </p:spPr>
        <p:txBody>
          <a:bodyPr/>
          <a:lstStyle>
            <a:lvl1pPr>
              <a:defRPr sz="1100">
                <a:solidFill>
                  <a:schemeClr val="tx1"/>
                </a:solidFill>
              </a:defRPr>
            </a:lvl1pPr>
          </a:lstStyle>
          <a:p>
            <a:fld id="{CB425281-793C-44B6-9FB4-1EB1BF188BFD}" type="slidenum">
              <a:rPr lang="en-GB" smtClean="0"/>
              <a:pPr/>
              <a:t>‹N°›</a:t>
            </a:fld>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8000" y="0"/>
            <a:ext cx="1943100" cy="1095202"/>
          </a:xfrm>
          <a:prstGeom prst="rect">
            <a:avLst/>
          </a:prstGeom>
        </p:spPr>
      </p:pic>
    </p:spTree>
    <p:extLst>
      <p:ext uri="{BB962C8B-B14F-4D97-AF65-F5344CB8AC3E}">
        <p14:creationId xmlns:p14="http://schemas.microsoft.com/office/powerpoint/2010/main" val="2208327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3" name="Rectangle 2"/>
          <p:cNvSpPr/>
          <p:nvPr userDrawn="1"/>
        </p:nvSpPr>
        <p:spPr>
          <a:xfrm>
            <a:off x="75600" y="972000"/>
            <a:ext cx="12121200" cy="58968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2400" dirty="0" err="1"/>
          </a:p>
        </p:txBody>
      </p:sp>
      <p:sp>
        <p:nvSpPr>
          <p:cNvPr id="2" name="Title 1"/>
          <p:cNvSpPr>
            <a:spLocks noGrp="1"/>
          </p:cNvSpPr>
          <p:nvPr>
            <p:ph type="title" hasCustomPrompt="1"/>
          </p:nvPr>
        </p:nvSpPr>
        <p:spPr/>
        <p:txBody>
          <a:bodyPr/>
          <a:lstStyle>
            <a:lvl1pPr>
              <a:defRPr/>
            </a:lvl1pPr>
          </a:lstStyle>
          <a:p>
            <a:r>
              <a:rPr lang="en-GB" dirty="0"/>
              <a:t>Click to add section title</a:t>
            </a:r>
          </a:p>
        </p:txBody>
      </p:sp>
      <p:sp>
        <p:nvSpPr>
          <p:cNvPr id="10" name="Text Placeholder 2"/>
          <p:cNvSpPr>
            <a:spLocks noGrp="1"/>
          </p:cNvSpPr>
          <p:nvPr>
            <p:ph type="body" sz="quarter" idx="13" hasCustomPrompt="1"/>
          </p:nvPr>
        </p:nvSpPr>
        <p:spPr>
          <a:xfrm>
            <a:off x="1313179" y="2353153"/>
            <a:ext cx="9907272" cy="4003197"/>
          </a:xfrm>
        </p:spPr>
        <p:txBody>
          <a:bodyPr>
            <a:normAutofit/>
          </a:bodyPr>
          <a:lstStyle>
            <a:lvl1pPr marL="612000" indent="-612000">
              <a:spcAft>
                <a:spcPts val="768"/>
              </a:spcAft>
              <a:buClr>
                <a:schemeClr val="bg1"/>
              </a:buClr>
              <a:buFont typeface="+mj-lt"/>
              <a:buAutoNum type="arabicPeriod"/>
              <a:defRPr lang="en-US" sz="3200" kern="1200" dirty="0" smtClean="0">
                <a:solidFill>
                  <a:schemeClr val="bg1"/>
                </a:solidFill>
                <a:latin typeface="+mn-lt"/>
                <a:ea typeface="+mn-ea"/>
                <a:cs typeface="+mn-cs"/>
              </a:defRPr>
            </a:lvl1pPr>
          </a:lstStyle>
          <a:p>
            <a:pPr lvl="0"/>
            <a:r>
              <a:rPr lang="en-GB" dirty="0"/>
              <a:t>Click to add text</a:t>
            </a:r>
          </a:p>
        </p:txBody>
      </p:sp>
      <p:sp>
        <p:nvSpPr>
          <p:cNvPr id="4" name="Date Placeholder 3"/>
          <p:cNvSpPr>
            <a:spLocks noGrp="1"/>
          </p:cNvSpPr>
          <p:nvPr>
            <p:ph type="dt" sz="half" idx="10"/>
          </p:nvPr>
        </p:nvSpPr>
        <p:spPr>
          <a:xfrm>
            <a:off x="9168450" y="6500092"/>
            <a:ext cx="2052000" cy="221383"/>
          </a:xfrm>
        </p:spPr>
        <p:txBody>
          <a:bodyPr/>
          <a:lstStyle>
            <a:lvl1pPr>
              <a:defRPr lang="en-GB" sz="1100" kern="1200" smtClean="0">
                <a:solidFill>
                  <a:schemeClr val="bg1"/>
                </a:solidFill>
                <a:latin typeface="+mn-lt"/>
                <a:ea typeface="+mn-ea"/>
                <a:cs typeface="+mn-cs"/>
              </a:defRPr>
            </a:lvl1pPr>
          </a:lstStyle>
          <a:p>
            <a:fld id="{D6891D0F-8570-46CB-B33C-300359AAC92A}" type="datetime1">
              <a:rPr lang="en-GB" smtClean="0"/>
              <a:pPr/>
              <a:t>06/11/2020</a:t>
            </a:fld>
            <a:endParaRPr lang="en-GB" dirty="0"/>
          </a:p>
        </p:txBody>
      </p:sp>
      <p:sp>
        <p:nvSpPr>
          <p:cNvPr id="5" name="Footer Placeholder 4"/>
          <p:cNvSpPr>
            <a:spLocks noGrp="1"/>
          </p:cNvSpPr>
          <p:nvPr>
            <p:ph type="ftr" sz="quarter" idx="11"/>
          </p:nvPr>
        </p:nvSpPr>
        <p:spPr>
          <a:xfrm>
            <a:off x="3742314" y="6500092"/>
            <a:ext cx="4716000" cy="221383"/>
          </a:xfrm>
        </p:spPr>
        <p:txBody>
          <a:bodyPr/>
          <a:lstStyle>
            <a:lvl1pPr marL="0" algn="ctr" defTabSz="914400" rtl="0" eaLnBrk="1" latinLnBrk="0" hangingPunct="1">
              <a:defRPr lang="da-DK" sz="1100" kern="1200">
                <a:solidFill>
                  <a:schemeClr val="bg1"/>
                </a:solidFill>
                <a:latin typeface="+mn-lt"/>
                <a:ea typeface="+mn-ea"/>
                <a:cs typeface="+mn-cs"/>
              </a:defRPr>
            </a:lvl1pPr>
          </a:lstStyle>
          <a:p>
            <a:endParaRPr lang="en-GB" dirty="0"/>
          </a:p>
        </p:txBody>
      </p:sp>
      <p:sp>
        <p:nvSpPr>
          <p:cNvPr id="6" name="Slide Number Placeholder 5"/>
          <p:cNvSpPr>
            <a:spLocks noGrp="1"/>
          </p:cNvSpPr>
          <p:nvPr>
            <p:ph type="sldNum" sz="quarter" idx="12"/>
          </p:nvPr>
        </p:nvSpPr>
        <p:spPr>
          <a:xfrm>
            <a:off x="255184" y="6500092"/>
            <a:ext cx="504056" cy="221384"/>
          </a:xfrm>
        </p:spPr>
        <p:txBody>
          <a:bodyPr/>
          <a:lstStyle>
            <a:lvl1pPr>
              <a:defRPr sz="1100">
                <a:solidFill>
                  <a:schemeClr val="bg1"/>
                </a:solidFill>
              </a:defRPr>
            </a:lvl1pPr>
          </a:lstStyle>
          <a:p>
            <a:fld id="{CB425281-793C-44B6-9FB4-1EB1BF188BFD}" type="slidenum">
              <a:rPr lang="en-GB" smtClean="0"/>
              <a:pPr/>
              <a:t>‹N°›</a:t>
            </a:fld>
            <a:endParaRPr lang="en-GB" dirty="0"/>
          </a:p>
        </p:txBody>
      </p:sp>
    </p:spTree>
    <p:extLst>
      <p:ext uri="{BB962C8B-B14F-4D97-AF65-F5344CB8AC3E}">
        <p14:creationId xmlns:p14="http://schemas.microsoft.com/office/powerpoint/2010/main" val="360860581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
    <p:spTree>
      <p:nvGrpSpPr>
        <p:cNvPr id="1" name=""/>
        <p:cNvGrpSpPr/>
        <p:nvPr/>
      </p:nvGrpSpPr>
      <p:grpSpPr>
        <a:xfrm>
          <a:off x="0" y="0"/>
          <a:ext cx="0" cy="0"/>
          <a:chOff x="0" y="0"/>
          <a:chExt cx="0" cy="0"/>
        </a:xfrm>
      </p:grpSpPr>
      <p:sp>
        <p:nvSpPr>
          <p:cNvPr id="10" name="Rectangle 9" hidden="1"/>
          <p:cNvSpPr/>
          <p:nvPr userDrawn="1"/>
        </p:nvSpPr>
        <p:spPr>
          <a:xfrm>
            <a:off x="191344" y="0"/>
            <a:ext cx="120006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dirty="0"/>
          </a:p>
        </p:txBody>
      </p:sp>
      <p:sp>
        <p:nvSpPr>
          <p:cNvPr id="11" name="Picture Placeholder 10"/>
          <p:cNvSpPr>
            <a:spLocks noGrp="1"/>
          </p:cNvSpPr>
          <p:nvPr>
            <p:ph type="pic" sz="quarter" idx="13" hasCustomPrompt="1"/>
          </p:nvPr>
        </p:nvSpPr>
        <p:spPr>
          <a:xfrm>
            <a:off x="75600" y="971999"/>
            <a:ext cx="12121200" cy="5896800"/>
          </a:xfrm>
          <a:solidFill>
            <a:schemeClr val="tx1">
              <a:lumMod val="20000"/>
              <a:lumOff val="80000"/>
            </a:schemeClr>
          </a:solidFill>
        </p:spPr>
        <p:txBody>
          <a:bodyPr lIns="0" tIns="612000" rIns="0" anchor="ctr" anchorCtr="0">
            <a:normAutofit/>
          </a:bodyPr>
          <a:lstStyle>
            <a:lvl1pPr marL="0" indent="0" algn="ctr">
              <a:buNone/>
              <a:defRPr sz="1400" baseline="0">
                <a:solidFill>
                  <a:schemeClr val="tx1"/>
                </a:solidFill>
              </a:defRPr>
            </a:lvl1pPr>
          </a:lstStyle>
          <a:p>
            <a:r>
              <a:rPr lang="en-GB" noProof="0" dirty="0"/>
              <a:t>Click on icon to insert picture</a:t>
            </a:r>
          </a:p>
        </p:txBody>
      </p:sp>
      <p:sp>
        <p:nvSpPr>
          <p:cNvPr id="7" name="Title 1"/>
          <p:cNvSpPr>
            <a:spLocks noGrp="1"/>
          </p:cNvSpPr>
          <p:nvPr>
            <p:ph type="title" hasCustomPrompt="1"/>
          </p:nvPr>
        </p:nvSpPr>
        <p:spPr/>
        <p:txBody>
          <a:bodyPr/>
          <a:lstStyle>
            <a:lvl1pPr>
              <a:defRPr/>
            </a:lvl1pPr>
          </a:lstStyle>
          <a:p>
            <a:r>
              <a:rPr lang="en-GB" dirty="0"/>
              <a:t>Click to add section title</a:t>
            </a:r>
          </a:p>
        </p:txBody>
      </p:sp>
      <p:sp>
        <p:nvSpPr>
          <p:cNvPr id="4" name="Date Placeholder 3"/>
          <p:cNvSpPr>
            <a:spLocks noGrp="1"/>
          </p:cNvSpPr>
          <p:nvPr>
            <p:ph type="dt" sz="half" idx="10"/>
          </p:nvPr>
        </p:nvSpPr>
        <p:spPr/>
        <p:txBody>
          <a:bodyPr/>
          <a:lstStyle/>
          <a:p>
            <a:fld id="{5903149B-AF7A-4C31-A1E6-E467BE34ECAC}" type="datetime1">
              <a:rPr lang="en-GB" smtClean="0"/>
              <a:t>06/11/2020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B425281-793C-44B6-9FB4-1EB1BF188BFD}" type="slidenum">
              <a:rPr lang="en-GB" smtClean="0"/>
              <a:t>‹N°›</a:t>
            </a:fld>
            <a:endParaRPr lang="en-GB"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8000" y="0"/>
            <a:ext cx="1943100" cy="1095202"/>
          </a:xfrm>
          <a:prstGeom prst="rect">
            <a:avLst/>
          </a:prstGeom>
        </p:spPr>
      </p:pic>
      <p:grpSp>
        <p:nvGrpSpPr>
          <p:cNvPr id="8" name="Group 7"/>
          <p:cNvGrpSpPr/>
          <p:nvPr userDrawn="1"/>
        </p:nvGrpSpPr>
        <p:grpSpPr>
          <a:xfrm>
            <a:off x="-2008947" y="2492896"/>
            <a:ext cx="1871662" cy="2388601"/>
            <a:chOff x="-2008947" y="2420888"/>
            <a:chExt cx="1871662" cy="2388601"/>
          </a:xfrm>
        </p:grpSpPr>
        <p:grpSp>
          <p:nvGrpSpPr>
            <p:cNvPr id="12" name="Gruppe 1"/>
            <p:cNvGrpSpPr/>
            <p:nvPr userDrawn="1"/>
          </p:nvGrpSpPr>
          <p:grpSpPr>
            <a:xfrm>
              <a:off x="-2008947" y="2420888"/>
              <a:ext cx="1871662" cy="2388601"/>
              <a:chOff x="9231313" y="2327275"/>
              <a:chExt cx="1871662" cy="2388601"/>
            </a:xfrm>
          </p:grpSpPr>
          <p:sp>
            <p:nvSpPr>
              <p:cNvPr id="13" name="TextBox 12"/>
              <p:cNvSpPr txBox="1">
                <a:spLocks noChangeArrowheads="1"/>
              </p:cNvSpPr>
              <p:nvPr userDrawn="1"/>
            </p:nvSpPr>
            <p:spPr bwMode="auto">
              <a:xfrm>
                <a:off x="9231313" y="2327275"/>
                <a:ext cx="1871662"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a:r>
                  <a:rPr lang="en-GB" sz="1000" b="1" kern="1200" dirty="0">
                    <a:solidFill>
                      <a:schemeClr val="tx2"/>
                    </a:solidFill>
                    <a:latin typeface="Arial" pitchFamily="34" charset="0"/>
                    <a:ea typeface="+mn-ea"/>
                    <a:cs typeface="Arial" pitchFamily="34" charset="0"/>
                  </a:rPr>
                  <a:t>Insert Picture</a:t>
                </a:r>
              </a:p>
              <a:p>
                <a:pPr algn="r"/>
                <a:r>
                  <a:rPr lang="en-GB" sz="1000" b="1" kern="1200" dirty="0">
                    <a:solidFill>
                      <a:schemeClr val="tx2"/>
                    </a:solidFill>
                    <a:latin typeface="Arial" pitchFamily="34" charset="0"/>
                    <a:ea typeface="+mn-ea"/>
                    <a:cs typeface="Arial" pitchFamily="34" charset="0"/>
                  </a:rPr>
                  <a:t>1.</a:t>
                </a:r>
                <a:r>
                  <a:rPr lang="en-GB" sz="1000" kern="1200" dirty="0">
                    <a:solidFill>
                      <a:schemeClr val="tx2"/>
                    </a:solidFill>
                    <a:latin typeface="Arial" pitchFamily="34" charset="0"/>
                    <a:ea typeface="+mn-ea"/>
                    <a:cs typeface="Arial" pitchFamily="34" charset="0"/>
                  </a:rPr>
                  <a:t> Click thumbnail image icon in the middle</a:t>
                </a:r>
                <a:r>
                  <a:rPr lang="en-GB" sz="1000" kern="1200" baseline="0" dirty="0">
                    <a:solidFill>
                      <a:schemeClr val="tx2"/>
                    </a:solidFill>
                    <a:latin typeface="Arial" pitchFamily="34" charset="0"/>
                    <a:ea typeface="+mn-ea"/>
                    <a:cs typeface="Arial" pitchFamily="34" charset="0"/>
                  </a:rPr>
                  <a:t> </a:t>
                </a:r>
                <a:r>
                  <a:rPr lang="en-GB" sz="1000" kern="1200" dirty="0">
                    <a:solidFill>
                      <a:schemeClr val="tx2"/>
                    </a:solidFill>
                    <a:latin typeface="Arial" pitchFamily="34" charset="0"/>
                    <a:ea typeface="+mn-ea"/>
                    <a:cs typeface="Arial" pitchFamily="34" charset="0"/>
                  </a:rPr>
                  <a:t>of the placeholder </a:t>
                </a:r>
              </a:p>
              <a:p>
                <a:pPr algn="r"/>
                <a:r>
                  <a:rPr lang="en-GB" sz="1000" b="1" kern="1200" dirty="0">
                    <a:solidFill>
                      <a:schemeClr val="tx2"/>
                    </a:solidFill>
                    <a:latin typeface="Arial" pitchFamily="34" charset="0"/>
                    <a:ea typeface="+mn-ea"/>
                    <a:cs typeface="Arial" pitchFamily="34" charset="0"/>
                  </a:rPr>
                  <a:t>2. </a:t>
                </a:r>
                <a:r>
                  <a:rPr lang="en-GB" sz="1000" kern="1200" dirty="0">
                    <a:solidFill>
                      <a:schemeClr val="tx2"/>
                    </a:solidFill>
                    <a:latin typeface="Arial" pitchFamily="34" charset="0"/>
                    <a:ea typeface="+mn-ea"/>
                    <a:cs typeface="Arial" pitchFamily="34" charset="0"/>
                  </a:rPr>
                  <a:t>add the desired picture</a:t>
                </a:r>
              </a:p>
              <a:p>
                <a:pPr algn="r"/>
                <a:r>
                  <a:rPr lang="en-GB" sz="1000" b="1" kern="1200" dirty="0">
                    <a:solidFill>
                      <a:schemeClr val="tx2"/>
                    </a:solidFill>
                    <a:latin typeface="Arial" pitchFamily="34" charset="0"/>
                    <a:ea typeface="+mn-ea"/>
                    <a:cs typeface="Arial" pitchFamily="34" charset="0"/>
                  </a:rPr>
                  <a:t>3. </a:t>
                </a:r>
                <a:r>
                  <a:rPr lang="en-GB" sz="1000" kern="1200" dirty="0">
                    <a:solidFill>
                      <a:schemeClr val="tx2"/>
                    </a:solidFill>
                    <a:latin typeface="Arial" pitchFamily="34" charset="0"/>
                    <a:ea typeface="+mn-ea"/>
                    <a:cs typeface="Arial" pitchFamily="34" charset="0"/>
                  </a:rPr>
                  <a:t>Click </a:t>
                </a:r>
                <a:r>
                  <a:rPr lang="en-GB" sz="1000" b="1" kern="1200" dirty="0">
                    <a:solidFill>
                      <a:schemeClr val="tx2"/>
                    </a:solidFill>
                    <a:latin typeface="Arial" pitchFamily="34" charset="0"/>
                    <a:ea typeface="+mn-ea"/>
                    <a:cs typeface="Arial" pitchFamily="34" charset="0"/>
                  </a:rPr>
                  <a:t>Crop</a:t>
                </a:r>
                <a:r>
                  <a:rPr lang="en-GB" sz="1000" kern="1200" dirty="0">
                    <a:solidFill>
                      <a:schemeClr val="tx2"/>
                    </a:solidFill>
                    <a:latin typeface="Arial" pitchFamily="34" charset="0"/>
                    <a:ea typeface="+mn-ea"/>
                    <a:cs typeface="Arial" pitchFamily="34" charset="0"/>
                  </a:rPr>
                  <a:t> to change </a:t>
                </a:r>
              </a:p>
              <a:p>
                <a:pPr algn="r"/>
                <a:r>
                  <a:rPr lang="en-GB" sz="1000" kern="1200" dirty="0">
                    <a:solidFill>
                      <a:schemeClr val="tx2"/>
                    </a:solidFill>
                    <a:latin typeface="Arial" pitchFamily="34" charset="0"/>
                    <a:ea typeface="+mn-ea"/>
                    <a:cs typeface="Arial" pitchFamily="34" charset="0"/>
                  </a:rPr>
                  <a:t>focus of the image / size</a:t>
                </a:r>
              </a:p>
              <a:p>
                <a:pPr algn="r"/>
                <a:r>
                  <a:rPr lang="en-GB" sz="1000" kern="1200" dirty="0">
                    <a:solidFill>
                      <a:schemeClr val="tx2"/>
                    </a:solidFill>
                    <a:latin typeface="Arial" pitchFamily="34" charset="0"/>
                    <a:ea typeface="+mn-ea"/>
                    <a:cs typeface="Arial" pitchFamily="34" charset="0"/>
                  </a:rPr>
                  <a:t> </a:t>
                </a:r>
              </a:p>
              <a:p>
                <a:pPr algn="r"/>
                <a:endParaRPr lang="en-GB" sz="1000" kern="1200" dirty="0">
                  <a:solidFill>
                    <a:schemeClr val="tx2"/>
                  </a:solidFill>
                  <a:latin typeface="Arial" pitchFamily="34" charset="0"/>
                  <a:ea typeface="+mn-ea"/>
                  <a:cs typeface="Arial" pitchFamily="34" charset="0"/>
                </a:endParaRPr>
              </a:p>
              <a:p>
                <a:pPr algn="r"/>
                <a:endParaRPr lang="en-GB" sz="1000" kern="1200" dirty="0">
                  <a:solidFill>
                    <a:schemeClr val="tx2"/>
                  </a:solidFill>
                  <a:latin typeface="Arial" pitchFamily="34" charset="0"/>
                  <a:ea typeface="+mn-ea"/>
                  <a:cs typeface="Arial" pitchFamily="34" charset="0"/>
                </a:endParaRPr>
              </a:p>
              <a:p>
                <a:pPr algn="r"/>
                <a:r>
                  <a:rPr lang="en-GB" sz="1000" b="1" kern="1200" dirty="0">
                    <a:solidFill>
                      <a:schemeClr val="tx2"/>
                    </a:solidFill>
                    <a:latin typeface="Arial" pitchFamily="34" charset="0"/>
                    <a:ea typeface="+mn-ea"/>
                    <a:cs typeface="Arial" pitchFamily="34" charset="0"/>
                  </a:rPr>
                  <a:t>4. </a:t>
                </a:r>
                <a:r>
                  <a:rPr lang="en-GB" sz="1000" kern="1200" dirty="0">
                    <a:solidFill>
                      <a:schemeClr val="tx2"/>
                    </a:solidFill>
                    <a:latin typeface="Arial" pitchFamily="34" charset="0"/>
                    <a:ea typeface="+mn-ea"/>
                    <a:cs typeface="Arial" pitchFamily="34" charset="0"/>
                  </a:rPr>
                  <a:t>If you want to scale the image hold the </a:t>
                </a:r>
                <a:r>
                  <a:rPr lang="en-GB" sz="1000" b="1" kern="1200" dirty="0">
                    <a:solidFill>
                      <a:schemeClr val="tx2"/>
                    </a:solidFill>
                    <a:latin typeface="Arial" pitchFamily="34" charset="0"/>
                    <a:ea typeface="+mn-ea"/>
                    <a:cs typeface="Arial" pitchFamily="34" charset="0"/>
                  </a:rPr>
                  <a:t>SHIFT</a:t>
                </a:r>
                <a:r>
                  <a:rPr lang="en-GB" sz="1000" kern="1200" dirty="0">
                    <a:solidFill>
                      <a:schemeClr val="tx2"/>
                    </a:solidFill>
                    <a:latin typeface="Arial" pitchFamily="34" charset="0"/>
                    <a:ea typeface="+mn-ea"/>
                    <a:cs typeface="Arial" pitchFamily="34" charset="0"/>
                  </a:rPr>
                  <a:t> button down while dragging the corners of the image</a:t>
                </a:r>
              </a:p>
            </p:txBody>
          </p:sp>
          <p:grpSp>
            <p:nvGrpSpPr>
              <p:cNvPr id="15" name="Gruppe 1"/>
              <p:cNvGrpSpPr>
                <a:grpSpLocks/>
              </p:cNvGrpSpPr>
              <p:nvPr userDrawn="1"/>
            </p:nvGrpSpPr>
            <p:grpSpPr bwMode="auto">
              <a:xfrm>
                <a:off x="10746863" y="4366081"/>
                <a:ext cx="331789" cy="349795"/>
                <a:chOff x="9828712" y="5849458"/>
                <a:chExt cx="331633" cy="350460"/>
              </a:xfrm>
            </p:grpSpPr>
            <p:pic>
              <p:nvPicPr>
                <p:cNvPr id="17" name="Picture 1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842242" y="5856367"/>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ounded Rectangle 17"/>
                <p:cNvSpPr/>
                <p:nvPr userDrawn="1"/>
              </p:nvSpPr>
              <p:spPr>
                <a:xfrm>
                  <a:off x="9828712" y="5849458"/>
                  <a:ext cx="209451" cy="17177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000" dirty="0"/>
                </a:p>
              </p:txBody>
            </p:sp>
          </p:grpSp>
        </p:grpSp>
        <p:pic>
          <p:nvPicPr>
            <p:cNvPr id="3" name="Picture 2"/>
            <p:cNvPicPr>
              <a:picLocks noChangeAspect="1"/>
            </p:cNvPicPr>
            <p:nvPr userDrawn="1"/>
          </p:nvPicPr>
          <p:blipFill>
            <a:blip r:embed="rId4"/>
            <a:stretch>
              <a:fillRect/>
            </a:stretch>
          </p:blipFill>
          <p:spPr>
            <a:xfrm>
              <a:off x="-554236" y="3367625"/>
              <a:ext cx="399068" cy="369138"/>
            </a:xfrm>
            <a:prstGeom prst="rect">
              <a:avLst/>
            </a:prstGeom>
          </p:spPr>
        </p:pic>
      </p:grpSp>
    </p:spTree>
    <p:extLst>
      <p:ext uri="{BB962C8B-B14F-4D97-AF65-F5344CB8AC3E}">
        <p14:creationId xmlns:p14="http://schemas.microsoft.com/office/powerpoint/2010/main" val="2991280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pic>
        <p:nvPicPr>
          <p:cNvPr id="9" name="Picture 8"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76" cy="6858000"/>
          </a:xfrm>
          <a:prstGeom prst="rect">
            <a:avLst/>
          </a:prstGeom>
        </p:spPr>
      </p:pic>
      <p:sp>
        <p:nvSpPr>
          <p:cNvPr id="7" name="Title 1"/>
          <p:cNvSpPr>
            <a:spLocks noGrp="1"/>
          </p:cNvSpPr>
          <p:nvPr>
            <p:ph type="title" hasCustomPrompt="1"/>
          </p:nvPr>
        </p:nvSpPr>
        <p:spPr/>
        <p:txBody>
          <a:bodyPr/>
          <a:lstStyle>
            <a:lvl1pPr>
              <a:defRPr/>
            </a:lvl1pPr>
          </a:lstStyle>
          <a:p>
            <a:r>
              <a:rPr lang="en-GB" dirty="0"/>
              <a:t>Click to add section title</a:t>
            </a:r>
          </a:p>
        </p:txBody>
      </p:sp>
      <p:sp>
        <p:nvSpPr>
          <p:cNvPr id="3" name="Text Placeholder 2"/>
          <p:cNvSpPr>
            <a:spLocks noGrp="1"/>
          </p:cNvSpPr>
          <p:nvPr>
            <p:ph type="body" idx="1" hasCustomPrompt="1"/>
          </p:nvPr>
        </p:nvSpPr>
        <p:spPr>
          <a:xfrm>
            <a:off x="654050" y="1504951"/>
            <a:ext cx="10566398" cy="468000"/>
          </a:xfrm>
        </p:spPr>
        <p:txBody>
          <a:bodyPr>
            <a:normAutofit/>
          </a:bodyPr>
          <a:lstStyle>
            <a:lvl1pPr marL="0" indent="0">
              <a:buNone/>
              <a:defRPr sz="2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add slide message</a:t>
            </a:r>
          </a:p>
        </p:txBody>
      </p:sp>
      <p:sp>
        <p:nvSpPr>
          <p:cNvPr id="13" name="Text Placeholder 3"/>
          <p:cNvSpPr>
            <a:spLocks noGrp="1"/>
          </p:cNvSpPr>
          <p:nvPr>
            <p:ph type="body" sz="quarter" idx="14" hasCustomPrompt="1"/>
          </p:nvPr>
        </p:nvSpPr>
        <p:spPr>
          <a:xfrm>
            <a:off x="654050" y="1989212"/>
            <a:ext cx="10566400" cy="504000"/>
          </a:xfrm>
        </p:spPr>
        <p:txBody>
          <a:bodyPr>
            <a:normAutofit/>
          </a:bodyPr>
          <a:lstStyle>
            <a:lvl1pPr marL="0" indent="0">
              <a:buFontTx/>
              <a:buNone/>
              <a:defRPr sz="3200" cap="none" baseline="0">
                <a:solidFill>
                  <a:schemeClr val="accent1"/>
                </a:solidFill>
              </a:defRPr>
            </a:lvl1pPr>
          </a:lstStyle>
          <a:p>
            <a:pPr lvl="0"/>
            <a:r>
              <a:rPr lang="en-GB" dirty="0"/>
              <a:t>Highlighting key element / words in red</a:t>
            </a:r>
          </a:p>
        </p:txBody>
      </p:sp>
      <p:sp>
        <p:nvSpPr>
          <p:cNvPr id="8" name="Text Placeholder 4"/>
          <p:cNvSpPr>
            <a:spLocks noGrp="1"/>
          </p:cNvSpPr>
          <p:nvPr>
            <p:ph type="body" sz="quarter" idx="13" hasCustomPrompt="1"/>
          </p:nvPr>
        </p:nvSpPr>
        <p:spPr>
          <a:xfrm>
            <a:off x="1298574" y="3284538"/>
            <a:ext cx="9921875" cy="3071812"/>
          </a:xfrm>
        </p:spPr>
        <p:txBody>
          <a:bodyPr>
            <a:noAutofit/>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10"/>
          </p:nvPr>
        </p:nvSpPr>
        <p:spPr/>
        <p:txBody>
          <a:bodyPr/>
          <a:lstStyle/>
          <a:p>
            <a:fld id="{E4A895DE-A2D9-46A4-B2C3-419086917E39}" type="datetime1">
              <a:rPr lang="en-GB" smtClean="0"/>
              <a:t>06/11/2020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B425281-793C-44B6-9FB4-1EB1BF188BFD}" type="slidenum">
              <a:rPr lang="en-GB" smtClean="0"/>
              <a:t>‹N°›</a:t>
            </a:fld>
            <a:endParaRPr lang="en-GB" dirty="0"/>
          </a:p>
        </p:txBody>
      </p:sp>
      <p:pic>
        <p:nvPicPr>
          <p:cNvPr id="10" name="Preview"/>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8000" y="0"/>
            <a:ext cx="1943100" cy="1095202"/>
          </a:xfrm>
          <a:prstGeom prst="rect">
            <a:avLst/>
          </a:prstGeom>
        </p:spPr>
      </p:pic>
      <p:grpSp>
        <p:nvGrpSpPr>
          <p:cNvPr id="11" name="Group 10"/>
          <p:cNvGrpSpPr>
            <a:grpSpLocks/>
          </p:cNvGrpSpPr>
          <p:nvPr userDrawn="1"/>
        </p:nvGrpSpPr>
        <p:grpSpPr bwMode="auto">
          <a:xfrm>
            <a:off x="-2289877" y="3284538"/>
            <a:ext cx="2106612" cy="1354138"/>
            <a:chOff x="-2231300" y="2231625"/>
            <a:chExt cx="2106943" cy="1353870"/>
          </a:xfrm>
        </p:grpSpPr>
        <p:sp>
          <p:nvSpPr>
            <p:cNvPr id="12" name="TextBox 17"/>
            <p:cNvSpPr txBox="1">
              <a:spLocks noChangeArrowheads="1"/>
            </p:cNvSpPr>
            <p:nvPr userDrawn="1"/>
          </p:nvSpPr>
          <p:spPr bwMode="auto">
            <a:xfrm>
              <a:off x="-2231300" y="2231625"/>
              <a:ext cx="2105356" cy="12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eaLnBrk="1" hangingPunct="1">
                <a:spcBef>
                  <a:spcPct val="0"/>
                </a:spcBef>
                <a:buFontTx/>
                <a:buNone/>
                <a:defRPr/>
              </a:pPr>
              <a:r>
                <a:rPr lang="en-GB" altLang="da-DK" sz="1000" noProof="1">
                  <a:solidFill>
                    <a:schemeClr val="tx2"/>
                  </a:solidFill>
                  <a:latin typeface="+mn-lt"/>
                  <a:cs typeface="Arial" charset="0"/>
                </a:rPr>
                <a:t>To add preformatted bullets,</a:t>
              </a:r>
            </a:p>
            <a:p>
              <a:pPr algn="r" eaLnBrk="1" hangingPunct="1">
                <a:spcBef>
                  <a:spcPct val="0"/>
                </a:spcBef>
                <a:buFontTx/>
                <a:buNone/>
                <a:defRPr/>
              </a:pPr>
              <a:r>
                <a:rPr lang="en-GB" altLang="da-DK" sz="1000" noProof="1">
                  <a:solidFill>
                    <a:schemeClr val="tx2"/>
                  </a:solidFill>
                  <a:latin typeface="+mn-lt"/>
                  <a:cs typeface="Arial" charset="0"/>
                </a:rPr>
                <a:t>click the </a:t>
              </a:r>
              <a:r>
                <a:rPr lang="en-GB" altLang="da-DK" sz="1000" b="1" noProof="1">
                  <a:solidFill>
                    <a:schemeClr val="tx2"/>
                  </a:solidFill>
                  <a:latin typeface="+mn-lt"/>
                  <a:cs typeface="Arial" charset="0"/>
                </a:rPr>
                <a:t>Home</a:t>
              </a:r>
              <a:r>
                <a:rPr lang="en-GB" altLang="da-DK" sz="1000" noProof="1">
                  <a:solidFill>
                    <a:schemeClr val="tx2"/>
                  </a:solidFill>
                  <a:latin typeface="+mn-lt"/>
                  <a:cs typeface="Arial" charset="0"/>
                </a:rPr>
                <a:t> tab and select</a:t>
              </a:r>
            </a:p>
            <a:p>
              <a:pPr algn="r" eaLnBrk="1" hangingPunct="1">
                <a:spcBef>
                  <a:spcPct val="0"/>
                </a:spcBef>
                <a:buFontTx/>
                <a:buNone/>
                <a:defRPr/>
              </a:pPr>
              <a:r>
                <a:rPr lang="en-GB" altLang="da-DK" sz="1000" b="1" noProof="1">
                  <a:solidFill>
                    <a:schemeClr val="tx2"/>
                  </a:solidFill>
                  <a:latin typeface="+mn-lt"/>
                  <a:cs typeface="Arial" charset="0"/>
                </a:rPr>
                <a:t>Increase Indent</a:t>
              </a:r>
            </a:p>
            <a:p>
              <a:pPr algn="r" eaLnBrk="1" hangingPunct="1">
                <a:spcBef>
                  <a:spcPct val="0"/>
                </a:spcBef>
                <a:buFontTx/>
                <a:buNone/>
                <a:defRPr/>
              </a:pPr>
              <a:endParaRPr lang="en-GB" altLang="da-DK" sz="1000" noProof="1">
                <a:solidFill>
                  <a:schemeClr val="tx2"/>
                </a:solidFill>
                <a:latin typeface="+mn-lt"/>
                <a:cs typeface="Arial" charset="0"/>
              </a:endParaRPr>
            </a:p>
            <a:p>
              <a:pPr algn="r" eaLnBrk="1" hangingPunct="1">
                <a:spcBef>
                  <a:spcPct val="0"/>
                </a:spcBef>
                <a:buFontTx/>
                <a:buNone/>
                <a:defRPr/>
              </a:pPr>
              <a:endParaRPr lang="en-GB" altLang="da-DK" sz="1000" noProof="1">
                <a:solidFill>
                  <a:schemeClr val="tx2"/>
                </a:solidFill>
                <a:latin typeface="+mn-lt"/>
                <a:cs typeface="Arial" charset="0"/>
              </a:endParaRPr>
            </a:p>
            <a:p>
              <a:pPr algn="r" eaLnBrk="1" hangingPunct="1">
                <a:spcBef>
                  <a:spcPct val="0"/>
                </a:spcBef>
                <a:buFontTx/>
                <a:buNone/>
                <a:defRPr/>
              </a:pPr>
              <a:r>
                <a:rPr lang="en-GB" altLang="da-DK" sz="1000" noProof="1">
                  <a:solidFill>
                    <a:schemeClr val="tx2"/>
                  </a:solidFill>
                  <a:latin typeface="+mn-lt"/>
                  <a:cs typeface="Arial" charset="0"/>
                </a:rPr>
                <a:t>Click </a:t>
              </a:r>
              <a:r>
                <a:rPr lang="en-GB" altLang="da-DK" sz="1000" b="1" noProof="1">
                  <a:solidFill>
                    <a:schemeClr val="tx2"/>
                  </a:solidFill>
                  <a:latin typeface="+mn-lt"/>
                  <a:cs typeface="Arial" charset="0"/>
                </a:rPr>
                <a:t>Decrease Indent</a:t>
              </a:r>
            </a:p>
            <a:p>
              <a:pPr algn="r" eaLnBrk="1" hangingPunct="1">
                <a:spcBef>
                  <a:spcPct val="0"/>
                </a:spcBef>
                <a:buFontTx/>
                <a:buNone/>
                <a:defRPr/>
              </a:pPr>
              <a:r>
                <a:rPr lang="en-GB" altLang="da-DK" sz="1000" noProof="1">
                  <a:solidFill>
                    <a:schemeClr val="tx2"/>
                  </a:solidFill>
                  <a:latin typeface="+mn-lt"/>
                  <a:cs typeface="Arial" charset="0"/>
                </a:rPr>
                <a:t>to return to the previous list design</a:t>
              </a:r>
            </a:p>
            <a:p>
              <a:pPr algn="r" eaLnBrk="1" hangingPunct="1">
                <a:spcBef>
                  <a:spcPct val="0"/>
                </a:spcBef>
                <a:buFontTx/>
                <a:buNone/>
                <a:defRPr/>
              </a:pPr>
              <a:r>
                <a:rPr lang="en-GB" altLang="da-DK" sz="1000" b="1" noProof="1">
                  <a:solidFill>
                    <a:schemeClr val="tx2"/>
                  </a:solidFill>
                  <a:latin typeface="+mn-lt"/>
                  <a:cs typeface="Arial" charset="0"/>
                </a:rPr>
                <a:t> </a:t>
              </a:r>
            </a:p>
          </p:txBody>
        </p:sp>
        <p:grpSp>
          <p:nvGrpSpPr>
            <p:cNvPr id="14" name="Group 13"/>
            <p:cNvGrpSpPr>
              <a:grpSpLocks/>
            </p:cNvGrpSpPr>
            <p:nvPr userDrawn="1"/>
          </p:nvGrpSpPr>
          <p:grpSpPr bwMode="auto">
            <a:xfrm>
              <a:off x="-544672" y="2731719"/>
              <a:ext cx="419742" cy="242548"/>
              <a:chOff x="-832082" y="3286289"/>
              <a:chExt cx="358924" cy="219989"/>
            </a:xfrm>
          </p:grpSpPr>
          <p:pic>
            <p:nvPicPr>
              <p:cNvPr id="19" name="Picture 1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2082" y="3286289"/>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ounded Rectangle 19"/>
              <p:cNvSpPr/>
              <p:nvPr userDrawn="1"/>
            </p:nvSpPr>
            <p:spPr bwMode="auto">
              <a:xfrm>
                <a:off x="-653241" y="3287610"/>
                <a:ext cx="169711" cy="21593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15" name="Group 14"/>
            <p:cNvGrpSpPr>
              <a:grpSpLocks/>
            </p:cNvGrpSpPr>
            <p:nvPr userDrawn="1"/>
          </p:nvGrpSpPr>
          <p:grpSpPr bwMode="auto">
            <a:xfrm>
              <a:off x="-531551" y="3339969"/>
              <a:ext cx="407194" cy="245526"/>
              <a:chOff x="-474298" y="3592325"/>
              <a:chExt cx="348194" cy="222690"/>
            </a:xfrm>
          </p:grpSpPr>
          <p:pic>
            <p:nvPicPr>
              <p:cNvPr id="16" name="Picture 1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userDrawn="1"/>
            </p:nvSpPr>
            <p:spPr bwMode="auto">
              <a:xfrm>
                <a:off x="-297173" y="3594762"/>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18" name="Rounded Rectangle 17"/>
              <p:cNvSpPr/>
              <p:nvPr userDrawn="1"/>
            </p:nvSpPr>
            <p:spPr bwMode="auto">
              <a:xfrm>
                <a:off x="-465528" y="3597641"/>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pic>
        <p:nvPicPr>
          <p:cNvPr id="21" name="Billed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88000" y="1196752"/>
            <a:ext cx="1943100" cy="1095202"/>
          </a:xfrm>
          <a:prstGeom prst="rect">
            <a:avLst/>
          </a:prstGeom>
        </p:spPr>
      </p:pic>
    </p:spTree>
    <p:extLst>
      <p:ext uri="{BB962C8B-B14F-4D97-AF65-F5344CB8AC3E}">
        <p14:creationId xmlns:p14="http://schemas.microsoft.com/office/powerpoint/2010/main" val="3737248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small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Click to add section title</a:t>
            </a:r>
          </a:p>
        </p:txBody>
      </p:sp>
      <p:sp>
        <p:nvSpPr>
          <p:cNvPr id="9" name="Text Placeholder 2"/>
          <p:cNvSpPr>
            <a:spLocks noGrp="1"/>
          </p:cNvSpPr>
          <p:nvPr>
            <p:ph type="body" idx="1" hasCustomPrompt="1"/>
          </p:nvPr>
        </p:nvSpPr>
        <p:spPr>
          <a:xfrm>
            <a:off x="654050" y="1504951"/>
            <a:ext cx="7098133" cy="468000"/>
          </a:xfrm>
        </p:spPr>
        <p:txBody>
          <a:bodyPr>
            <a:normAutofit/>
          </a:bodyPr>
          <a:lstStyle>
            <a:lvl1pPr marL="0" indent="0">
              <a:buNone/>
              <a:defRPr sz="2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add slide message</a:t>
            </a:r>
          </a:p>
        </p:txBody>
      </p:sp>
      <p:sp>
        <p:nvSpPr>
          <p:cNvPr id="11" name="Text Placeholder 3"/>
          <p:cNvSpPr>
            <a:spLocks noGrp="1"/>
          </p:cNvSpPr>
          <p:nvPr>
            <p:ph type="body" sz="quarter" idx="14" hasCustomPrompt="1"/>
          </p:nvPr>
        </p:nvSpPr>
        <p:spPr>
          <a:xfrm>
            <a:off x="654050" y="1989212"/>
            <a:ext cx="7098135" cy="504000"/>
          </a:xfrm>
        </p:spPr>
        <p:txBody>
          <a:bodyPr>
            <a:normAutofit/>
          </a:bodyPr>
          <a:lstStyle>
            <a:lvl1pPr marL="0" indent="0">
              <a:buNone/>
              <a:defRPr sz="3200" cap="none" baseline="0">
                <a:solidFill>
                  <a:schemeClr val="accent1"/>
                </a:solidFill>
              </a:defRPr>
            </a:lvl1pPr>
          </a:lstStyle>
          <a:p>
            <a:pPr lvl="0"/>
            <a:r>
              <a:rPr lang="en-GB" dirty="0"/>
              <a:t>Highlighting key element / words in red</a:t>
            </a:r>
          </a:p>
        </p:txBody>
      </p:sp>
      <p:sp>
        <p:nvSpPr>
          <p:cNvPr id="10" name="Text Placeholder 4"/>
          <p:cNvSpPr>
            <a:spLocks noGrp="1"/>
          </p:cNvSpPr>
          <p:nvPr>
            <p:ph type="body" sz="quarter" idx="13" hasCustomPrompt="1"/>
          </p:nvPr>
        </p:nvSpPr>
        <p:spPr>
          <a:xfrm>
            <a:off x="1298575" y="3284538"/>
            <a:ext cx="6453610" cy="3071812"/>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Picture Placeholder 5"/>
          <p:cNvSpPr>
            <a:spLocks noGrp="1"/>
          </p:cNvSpPr>
          <p:nvPr>
            <p:ph type="pic" sz="quarter" idx="15" hasCustomPrompt="1"/>
          </p:nvPr>
        </p:nvSpPr>
        <p:spPr>
          <a:xfrm>
            <a:off x="8112224" y="971999"/>
            <a:ext cx="4084576" cy="5896800"/>
          </a:xfrm>
          <a:solidFill>
            <a:schemeClr val="tx1">
              <a:lumMod val="20000"/>
              <a:lumOff val="80000"/>
            </a:schemeClr>
          </a:solidFill>
        </p:spPr>
        <p:txBody>
          <a:bodyPr lIns="0" tIns="612000" rIns="0" anchor="ctr" anchorCtr="0">
            <a:normAutofit/>
          </a:bodyPr>
          <a:lstStyle>
            <a:lvl1pPr marL="0" indent="0" algn="ctr">
              <a:buNone/>
              <a:defRPr sz="1400" baseline="0">
                <a:solidFill>
                  <a:schemeClr val="tx1"/>
                </a:solidFill>
              </a:defRPr>
            </a:lvl1pPr>
          </a:lstStyle>
          <a:p>
            <a:r>
              <a:rPr lang="en-GB" noProof="0" dirty="0"/>
              <a:t>Click on icon to insert picture</a:t>
            </a:r>
          </a:p>
        </p:txBody>
      </p:sp>
      <p:sp>
        <p:nvSpPr>
          <p:cNvPr id="5" name="Date Placeholder 4"/>
          <p:cNvSpPr>
            <a:spLocks noGrp="1"/>
          </p:cNvSpPr>
          <p:nvPr>
            <p:ph type="dt" sz="half" idx="10"/>
          </p:nvPr>
        </p:nvSpPr>
        <p:spPr/>
        <p:txBody>
          <a:bodyPr/>
          <a:lstStyle/>
          <a:p>
            <a:fld id="{59F30495-015D-4DFE-AFC6-CC066761195C}" type="datetime1">
              <a:rPr lang="en-GB" smtClean="0"/>
              <a:t>06/11/2020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B425281-793C-44B6-9FB4-1EB1BF188BFD}" type="slidenum">
              <a:rPr lang="en-GB" smtClean="0"/>
              <a:t>‹N°›</a:t>
            </a:fld>
            <a:endParaRPr lang="en-GB" dirty="0"/>
          </a:p>
        </p:txBody>
      </p:sp>
      <p:grpSp>
        <p:nvGrpSpPr>
          <p:cNvPr id="13" name="Group 12"/>
          <p:cNvGrpSpPr>
            <a:grpSpLocks/>
          </p:cNvGrpSpPr>
          <p:nvPr userDrawn="1"/>
        </p:nvGrpSpPr>
        <p:grpSpPr bwMode="auto">
          <a:xfrm>
            <a:off x="-2289877" y="3284538"/>
            <a:ext cx="2106612" cy="1354138"/>
            <a:chOff x="-2231300" y="2231625"/>
            <a:chExt cx="2106943" cy="1353870"/>
          </a:xfrm>
        </p:grpSpPr>
        <p:sp>
          <p:nvSpPr>
            <p:cNvPr id="14" name="TextBox 17"/>
            <p:cNvSpPr txBox="1">
              <a:spLocks noChangeArrowheads="1"/>
            </p:cNvSpPr>
            <p:nvPr userDrawn="1"/>
          </p:nvSpPr>
          <p:spPr bwMode="auto">
            <a:xfrm>
              <a:off x="-2231300" y="2231625"/>
              <a:ext cx="2105356" cy="12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eaLnBrk="1" hangingPunct="1">
                <a:spcBef>
                  <a:spcPct val="0"/>
                </a:spcBef>
                <a:buFontTx/>
                <a:buNone/>
                <a:defRPr/>
              </a:pPr>
              <a:r>
                <a:rPr lang="en-GB" altLang="da-DK" sz="1000" noProof="1">
                  <a:solidFill>
                    <a:schemeClr val="tx2"/>
                  </a:solidFill>
                  <a:latin typeface="+mn-lt"/>
                  <a:cs typeface="Arial" charset="0"/>
                </a:rPr>
                <a:t>To add preformatted bullets,</a:t>
              </a:r>
            </a:p>
            <a:p>
              <a:pPr algn="r" eaLnBrk="1" hangingPunct="1">
                <a:spcBef>
                  <a:spcPct val="0"/>
                </a:spcBef>
                <a:buFontTx/>
                <a:buNone/>
                <a:defRPr/>
              </a:pPr>
              <a:r>
                <a:rPr lang="en-GB" altLang="da-DK" sz="1000" noProof="1">
                  <a:solidFill>
                    <a:schemeClr val="tx2"/>
                  </a:solidFill>
                  <a:latin typeface="+mn-lt"/>
                  <a:cs typeface="Arial" charset="0"/>
                </a:rPr>
                <a:t>click the </a:t>
              </a:r>
              <a:r>
                <a:rPr lang="en-GB" altLang="da-DK" sz="1000" b="1" noProof="1">
                  <a:solidFill>
                    <a:schemeClr val="tx2"/>
                  </a:solidFill>
                  <a:latin typeface="+mn-lt"/>
                  <a:cs typeface="Arial" charset="0"/>
                </a:rPr>
                <a:t>Home</a:t>
              </a:r>
              <a:r>
                <a:rPr lang="en-GB" altLang="da-DK" sz="1000" noProof="1">
                  <a:solidFill>
                    <a:schemeClr val="tx2"/>
                  </a:solidFill>
                  <a:latin typeface="+mn-lt"/>
                  <a:cs typeface="Arial" charset="0"/>
                </a:rPr>
                <a:t> tab and select</a:t>
              </a:r>
            </a:p>
            <a:p>
              <a:pPr algn="r" eaLnBrk="1" hangingPunct="1">
                <a:spcBef>
                  <a:spcPct val="0"/>
                </a:spcBef>
                <a:buFontTx/>
                <a:buNone/>
                <a:defRPr/>
              </a:pPr>
              <a:r>
                <a:rPr lang="en-GB" altLang="da-DK" sz="1000" b="1" noProof="1">
                  <a:solidFill>
                    <a:schemeClr val="tx2"/>
                  </a:solidFill>
                  <a:latin typeface="+mn-lt"/>
                  <a:cs typeface="Arial" charset="0"/>
                </a:rPr>
                <a:t>Increase Indent</a:t>
              </a:r>
            </a:p>
            <a:p>
              <a:pPr algn="r" eaLnBrk="1" hangingPunct="1">
                <a:spcBef>
                  <a:spcPct val="0"/>
                </a:spcBef>
                <a:buFontTx/>
                <a:buNone/>
                <a:defRPr/>
              </a:pPr>
              <a:endParaRPr lang="en-GB" altLang="da-DK" sz="1000" noProof="1">
                <a:solidFill>
                  <a:schemeClr val="tx2"/>
                </a:solidFill>
                <a:latin typeface="+mn-lt"/>
                <a:cs typeface="Arial" charset="0"/>
              </a:endParaRPr>
            </a:p>
            <a:p>
              <a:pPr algn="r" eaLnBrk="1" hangingPunct="1">
                <a:spcBef>
                  <a:spcPct val="0"/>
                </a:spcBef>
                <a:buFontTx/>
                <a:buNone/>
                <a:defRPr/>
              </a:pPr>
              <a:endParaRPr lang="en-GB" altLang="da-DK" sz="1000" noProof="1">
                <a:solidFill>
                  <a:schemeClr val="tx2"/>
                </a:solidFill>
                <a:latin typeface="+mn-lt"/>
                <a:cs typeface="Arial" charset="0"/>
              </a:endParaRPr>
            </a:p>
            <a:p>
              <a:pPr algn="r" eaLnBrk="1" hangingPunct="1">
                <a:spcBef>
                  <a:spcPct val="0"/>
                </a:spcBef>
                <a:buFontTx/>
                <a:buNone/>
                <a:defRPr/>
              </a:pPr>
              <a:r>
                <a:rPr lang="en-GB" altLang="da-DK" sz="1000" noProof="1">
                  <a:solidFill>
                    <a:schemeClr val="tx2"/>
                  </a:solidFill>
                  <a:latin typeface="+mn-lt"/>
                  <a:cs typeface="Arial" charset="0"/>
                </a:rPr>
                <a:t>Click </a:t>
              </a:r>
              <a:r>
                <a:rPr lang="en-GB" altLang="da-DK" sz="1000" b="1" noProof="1">
                  <a:solidFill>
                    <a:schemeClr val="tx2"/>
                  </a:solidFill>
                  <a:latin typeface="+mn-lt"/>
                  <a:cs typeface="Arial" charset="0"/>
                </a:rPr>
                <a:t>Decrease Indent</a:t>
              </a:r>
            </a:p>
            <a:p>
              <a:pPr algn="r" eaLnBrk="1" hangingPunct="1">
                <a:spcBef>
                  <a:spcPct val="0"/>
                </a:spcBef>
                <a:buFontTx/>
                <a:buNone/>
                <a:defRPr/>
              </a:pPr>
              <a:r>
                <a:rPr lang="en-GB" altLang="da-DK" sz="1000" noProof="1">
                  <a:solidFill>
                    <a:schemeClr val="tx2"/>
                  </a:solidFill>
                  <a:latin typeface="+mn-lt"/>
                  <a:cs typeface="Arial" charset="0"/>
                </a:rPr>
                <a:t>to return to the previous list design</a:t>
              </a:r>
            </a:p>
            <a:p>
              <a:pPr algn="r" eaLnBrk="1" hangingPunct="1">
                <a:spcBef>
                  <a:spcPct val="0"/>
                </a:spcBef>
                <a:buFontTx/>
                <a:buNone/>
                <a:defRPr/>
              </a:pPr>
              <a:r>
                <a:rPr lang="en-GB" altLang="da-DK" sz="1000" b="1" noProof="1">
                  <a:solidFill>
                    <a:schemeClr val="tx2"/>
                  </a:solidFill>
                  <a:latin typeface="+mn-lt"/>
                  <a:cs typeface="Arial" charset="0"/>
                </a:rPr>
                <a:t> </a:t>
              </a:r>
            </a:p>
          </p:txBody>
        </p:sp>
        <p:grpSp>
          <p:nvGrpSpPr>
            <p:cNvPr id="15" name="Group 14"/>
            <p:cNvGrpSpPr>
              <a:grpSpLocks/>
            </p:cNvGrpSpPr>
            <p:nvPr userDrawn="1"/>
          </p:nvGrpSpPr>
          <p:grpSpPr bwMode="auto">
            <a:xfrm>
              <a:off x="-544672" y="2731719"/>
              <a:ext cx="419742" cy="242548"/>
              <a:chOff x="-832082" y="3286289"/>
              <a:chExt cx="358924" cy="219989"/>
            </a:xfrm>
          </p:grpSpPr>
          <p:pic>
            <p:nvPicPr>
              <p:cNvPr id="20"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2082" y="3286289"/>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ounded Rectangle 20"/>
              <p:cNvSpPr/>
              <p:nvPr userDrawn="1"/>
            </p:nvSpPr>
            <p:spPr bwMode="auto">
              <a:xfrm>
                <a:off x="-653241" y="3287610"/>
                <a:ext cx="169711" cy="21593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16" name="Group 15"/>
            <p:cNvGrpSpPr>
              <a:grpSpLocks/>
            </p:cNvGrpSpPr>
            <p:nvPr userDrawn="1"/>
          </p:nvGrpSpPr>
          <p:grpSpPr bwMode="auto">
            <a:xfrm>
              <a:off x="-531551" y="3339969"/>
              <a:ext cx="407194" cy="245526"/>
              <a:chOff x="-474298" y="3592325"/>
              <a:chExt cx="348194" cy="222690"/>
            </a:xfrm>
          </p:grpSpPr>
          <p:pic>
            <p:nvPicPr>
              <p:cNvPr id="17" name="Picture 1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userDrawn="1"/>
            </p:nvSpPr>
            <p:spPr bwMode="auto">
              <a:xfrm>
                <a:off x="-297173" y="3594762"/>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19" name="Rounded Rectangle 18"/>
              <p:cNvSpPr/>
              <p:nvPr userDrawn="1"/>
            </p:nvSpPr>
            <p:spPr bwMode="auto">
              <a:xfrm>
                <a:off x="-465528" y="3597641"/>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grpSp>
        <p:nvGrpSpPr>
          <p:cNvPr id="26" name="Group 28"/>
          <p:cNvGrpSpPr/>
          <p:nvPr userDrawn="1"/>
        </p:nvGrpSpPr>
        <p:grpSpPr>
          <a:xfrm>
            <a:off x="12360696" y="2322792"/>
            <a:ext cx="1871662" cy="2769989"/>
            <a:chOff x="-2008947" y="2420888"/>
            <a:chExt cx="1871662" cy="2769989"/>
          </a:xfrm>
        </p:grpSpPr>
        <p:grpSp>
          <p:nvGrpSpPr>
            <p:cNvPr id="27" name="Gruppe 1"/>
            <p:cNvGrpSpPr/>
            <p:nvPr userDrawn="1"/>
          </p:nvGrpSpPr>
          <p:grpSpPr>
            <a:xfrm>
              <a:off x="-2008947" y="2420888"/>
              <a:ext cx="1871662" cy="2769989"/>
              <a:chOff x="9231313" y="2327275"/>
              <a:chExt cx="1871662" cy="2769989"/>
            </a:xfrm>
          </p:grpSpPr>
          <p:sp>
            <p:nvSpPr>
              <p:cNvPr id="36" name="TextBox 31"/>
              <p:cNvSpPr txBox="1">
                <a:spLocks noChangeArrowheads="1"/>
              </p:cNvSpPr>
              <p:nvPr userDrawn="1"/>
            </p:nvSpPr>
            <p:spPr bwMode="auto">
              <a:xfrm>
                <a:off x="9231313" y="2327275"/>
                <a:ext cx="1871662"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GB" sz="1000" b="1" kern="1200" dirty="0">
                    <a:solidFill>
                      <a:schemeClr val="tx2"/>
                    </a:solidFill>
                    <a:latin typeface="Arial" pitchFamily="34" charset="0"/>
                    <a:ea typeface="+mn-ea"/>
                    <a:cs typeface="Arial" pitchFamily="34" charset="0"/>
                  </a:rPr>
                  <a:t>Insert Picture</a:t>
                </a:r>
              </a:p>
              <a:p>
                <a:r>
                  <a:rPr lang="en-GB" sz="1000" b="1" kern="1200" dirty="0">
                    <a:solidFill>
                      <a:schemeClr val="tx2"/>
                    </a:solidFill>
                    <a:latin typeface="Arial" pitchFamily="34" charset="0"/>
                    <a:ea typeface="+mn-ea"/>
                    <a:cs typeface="Arial" pitchFamily="34" charset="0"/>
                  </a:rPr>
                  <a:t>1.</a:t>
                </a:r>
                <a:r>
                  <a:rPr lang="en-GB" sz="1000" kern="1200" dirty="0">
                    <a:solidFill>
                      <a:schemeClr val="tx2"/>
                    </a:solidFill>
                    <a:latin typeface="Arial" pitchFamily="34" charset="0"/>
                    <a:ea typeface="+mn-ea"/>
                    <a:cs typeface="Arial" pitchFamily="34" charset="0"/>
                  </a:rPr>
                  <a:t> Click thumbnail image icon in the middle of</a:t>
                </a:r>
                <a:r>
                  <a:rPr lang="en-GB" sz="1000" kern="1200" baseline="0" dirty="0">
                    <a:solidFill>
                      <a:schemeClr val="tx2"/>
                    </a:solidFill>
                    <a:latin typeface="Arial" pitchFamily="34" charset="0"/>
                    <a:ea typeface="+mn-ea"/>
                    <a:cs typeface="Arial" pitchFamily="34" charset="0"/>
                  </a:rPr>
                  <a:t> the </a:t>
                </a:r>
                <a:r>
                  <a:rPr lang="en-GB" sz="1000" kern="1200" dirty="0">
                    <a:solidFill>
                      <a:schemeClr val="tx2"/>
                    </a:solidFill>
                    <a:latin typeface="Arial" pitchFamily="34" charset="0"/>
                    <a:ea typeface="+mn-ea"/>
                    <a:cs typeface="Arial" pitchFamily="34" charset="0"/>
                  </a:rPr>
                  <a:t>placeholder </a:t>
                </a:r>
              </a:p>
              <a:p>
                <a:r>
                  <a:rPr lang="en-GB" sz="1000" b="1" kern="1200" dirty="0">
                    <a:solidFill>
                      <a:schemeClr val="tx2"/>
                    </a:solidFill>
                    <a:latin typeface="Arial" pitchFamily="34" charset="0"/>
                    <a:ea typeface="+mn-ea"/>
                    <a:cs typeface="Arial" pitchFamily="34" charset="0"/>
                  </a:rPr>
                  <a:t>2. </a:t>
                </a:r>
                <a:r>
                  <a:rPr lang="en-GB" sz="1000" kern="1200" dirty="0">
                    <a:solidFill>
                      <a:schemeClr val="tx2"/>
                    </a:solidFill>
                    <a:latin typeface="Arial" pitchFamily="34" charset="0"/>
                    <a:ea typeface="+mn-ea"/>
                    <a:cs typeface="Arial" pitchFamily="34" charset="0"/>
                  </a:rPr>
                  <a:t>add the desired picture</a:t>
                </a:r>
              </a:p>
              <a:p>
                <a:r>
                  <a:rPr lang="en-GB" sz="1000" b="1" kern="1200" dirty="0">
                    <a:solidFill>
                      <a:schemeClr val="tx2"/>
                    </a:solidFill>
                    <a:latin typeface="Arial" pitchFamily="34" charset="0"/>
                    <a:ea typeface="+mn-ea"/>
                    <a:cs typeface="Arial" pitchFamily="34" charset="0"/>
                  </a:rPr>
                  <a:t>3. </a:t>
                </a:r>
                <a:r>
                  <a:rPr lang="en-GB" sz="1000" kern="1200" dirty="0">
                    <a:solidFill>
                      <a:schemeClr val="tx2"/>
                    </a:solidFill>
                    <a:latin typeface="Arial" pitchFamily="34" charset="0"/>
                    <a:ea typeface="+mn-ea"/>
                    <a:cs typeface="Arial" pitchFamily="34" charset="0"/>
                  </a:rPr>
                  <a:t>Click </a:t>
                </a:r>
                <a:r>
                  <a:rPr lang="en-GB" sz="1000" b="1" kern="1200" dirty="0">
                    <a:solidFill>
                      <a:schemeClr val="tx2"/>
                    </a:solidFill>
                    <a:latin typeface="Arial" pitchFamily="34" charset="0"/>
                    <a:ea typeface="+mn-ea"/>
                    <a:cs typeface="Arial" pitchFamily="34" charset="0"/>
                  </a:rPr>
                  <a:t>Crop</a:t>
                </a:r>
                <a:r>
                  <a:rPr lang="en-GB" sz="1000" kern="1200" dirty="0">
                    <a:solidFill>
                      <a:schemeClr val="tx2"/>
                    </a:solidFill>
                    <a:latin typeface="Arial" pitchFamily="34" charset="0"/>
                    <a:ea typeface="+mn-ea"/>
                    <a:cs typeface="Arial" pitchFamily="34" charset="0"/>
                  </a:rPr>
                  <a:t> to change </a:t>
                </a:r>
              </a:p>
              <a:p>
                <a:r>
                  <a:rPr lang="en-GB" sz="1000" kern="1200" dirty="0">
                    <a:solidFill>
                      <a:schemeClr val="tx2"/>
                    </a:solidFill>
                    <a:latin typeface="Arial" pitchFamily="34" charset="0"/>
                    <a:ea typeface="+mn-ea"/>
                    <a:cs typeface="Arial" pitchFamily="34" charset="0"/>
                  </a:rPr>
                  <a:t>focus of the image / size</a:t>
                </a:r>
              </a:p>
              <a:p>
                <a:r>
                  <a:rPr lang="en-GB" sz="1000" kern="1200" dirty="0">
                    <a:solidFill>
                      <a:schemeClr val="tx2"/>
                    </a:solidFill>
                    <a:latin typeface="Arial" pitchFamily="34" charset="0"/>
                    <a:ea typeface="+mn-ea"/>
                    <a:cs typeface="Arial" pitchFamily="34" charset="0"/>
                  </a:rPr>
                  <a:t> </a:t>
                </a: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r>
                  <a:rPr lang="en-GB" sz="1000" b="1" kern="1200" dirty="0">
                    <a:solidFill>
                      <a:schemeClr val="tx2"/>
                    </a:solidFill>
                    <a:latin typeface="Arial" pitchFamily="34" charset="0"/>
                    <a:ea typeface="+mn-ea"/>
                    <a:cs typeface="Arial" pitchFamily="34" charset="0"/>
                  </a:rPr>
                  <a:t>4. </a:t>
                </a:r>
                <a:r>
                  <a:rPr lang="en-GB" sz="1000" kern="1200" dirty="0">
                    <a:solidFill>
                      <a:schemeClr val="tx2"/>
                    </a:solidFill>
                    <a:latin typeface="Arial" pitchFamily="34" charset="0"/>
                    <a:ea typeface="+mn-ea"/>
                    <a:cs typeface="Arial" pitchFamily="34" charset="0"/>
                  </a:rPr>
                  <a:t>If you want to scale the image hold the </a:t>
                </a:r>
                <a:r>
                  <a:rPr lang="en-GB" sz="1000" b="1" kern="1200" dirty="0">
                    <a:solidFill>
                      <a:schemeClr val="tx2"/>
                    </a:solidFill>
                    <a:latin typeface="Arial" pitchFamily="34" charset="0"/>
                    <a:ea typeface="+mn-ea"/>
                    <a:cs typeface="Arial" pitchFamily="34" charset="0"/>
                  </a:rPr>
                  <a:t>SHIFT</a:t>
                </a:r>
                <a:r>
                  <a:rPr lang="en-GB" sz="1000" kern="1200" dirty="0">
                    <a:solidFill>
                      <a:schemeClr val="tx2"/>
                    </a:solidFill>
                    <a:latin typeface="Arial" pitchFamily="34" charset="0"/>
                    <a:ea typeface="+mn-ea"/>
                    <a:cs typeface="Arial" pitchFamily="34" charset="0"/>
                  </a:rPr>
                  <a:t> button down while dragging the corners of the image</a:t>
                </a: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GB" sz="1000" b="1" kern="1200" dirty="0">
                    <a:solidFill>
                      <a:schemeClr val="tx2"/>
                    </a:solidFill>
                    <a:latin typeface="Arial" pitchFamily="34" charset="0"/>
                    <a:ea typeface="+mn-ea"/>
                    <a:cs typeface="Arial" pitchFamily="34" charset="0"/>
                  </a:rPr>
                  <a:t>5. </a:t>
                </a:r>
                <a:r>
                  <a:rPr lang="en-GB" sz="1000" kern="1200" dirty="0">
                    <a:solidFill>
                      <a:schemeClr val="tx2"/>
                    </a:solidFill>
                    <a:latin typeface="Arial" pitchFamily="34" charset="0"/>
                    <a:ea typeface="+mn-ea"/>
                    <a:cs typeface="Arial" pitchFamily="34" charset="0"/>
                  </a:rPr>
                  <a:t>Right-click on the picture and select </a:t>
                </a:r>
                <a:r>
                  <a:rPr lang="en-GB" sz="1000" b="1" kern="1200" dirty="0">
                    <a:solidFill>
                      <a:schemeClr val="tx2"/>
                    </a:solidFill>
                    <a:latin typeface="Arial" pitchFamily="34" charset="0"/>
                    <a:ea typeface="+mn-ea"/>
                    <a:cs typeface="Arial" pitchFamily="34" charset="0"/>
                  </a:rPr>
                  <a:t>Send to back</a:t>
                </a:r>
              </a:p>
            </p:txBody>
          </p:sp>
          <p:grpSp>
            <p:nvGrpSpPr>
              <p:cNvPr id="37" name="Gruppe 1"/>
              <p:cNvGrpSpPr>
                <a:grpSpLocks/>
              </p:cNvGrpSpPr>
              <p:nvPr userDrawn="1"/>
            </p:nvGrpSpPr>
            <p:grpSpPr bwMode="auto">
              <a:xfrm>
                <a:off x="9254797" y="4356775"/>
                <a:ext cx="331787" cy="342899"/>
                <a:chOff x="8337348" y="5840143"/>
                <a:chExt cx="331631" cy="343551"/>
              </a:xfrm>
            </p:grpSpPr>
            <p:pic>
              <p:nvPicPr>
                <p:cNvPr id="38" name="Picture 3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50876" y="58401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Rounded Rectangle 34"/>
                <p:cNvSpPr/>
                <p:nvPr userDrawn="1"/>
              </p:nvSpPr>
              <p:spPr>
                <a:xfrm>
                  <a:off x="8337348" y="5840145"/>
                  <a:ext cx="209451" cy="17177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000" dirty="0"/>
                </a:p>
              </p:txBody>
            </p:sp>
          </p:grpSp>
        </p:grpSp>
        <p:pic>
          <p:nvPicPr>
            <p:cNvPr id="28" name="Picture 30"/>
            <p:cNvPicPr>
              <a:picLocks noChangeAspect="1"/>
            </p:cNvPicPr>
            <p:nvPr userDrawn="1"/>
          </p:nvPicPr>
          <p:blipFill>
            <a:blip r:embed="rId5"/>
            <a:stretch>
              <a:fillRect/>
            </a:stretch>
          </p:blipFill>
          <p:spPr>
            <a:xfrm>
              <a:off x="-2002556" y="3367604"/>
              <a:ext cx="399069" cy="369138"/>
            </a:xfrm>
            <a:prstGeom prst="rect">
              <a:avLst/>
            </a:prstGeom>
          </p:spPr>
        </p:pic>
      </p:grpSp>
    </p:spTree>
    <p:extLst>
      <p:ext uri="{BB962C8B-B14F-4D97-AF65-F5344CB8AC3E}">
        <p14:creationId xmlns:p14="http://schemas.microsoft.com/office/powerpoint/2010/main" val="7567729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theme" Target="../theme/theme2.xml"/><Relationship Id="rId2" Type="http://schemas.openxmlformats.org/officeDocument/2006/relationships/slideLayout" Target="../slideLayouts/slideLayout5.xml"/><Relationship Id="rId16" Type="http://schemas.openxmlformats.org/officeDocument/2006/relationships/slideLayout" Target="../slideLayouts/slideLayout19.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image" Target="../media/image4.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3752" y="78885"/>
            <a:ext cx="8373291" cy="727869"/>
          </a:xfrm>
          <a:prstGeom prst="rect">
            <a:avLst/>
          </a:prstGeom>
        </p:spPr>
        <p:txBody>
          <a:bodyPr vert="horz" lIns="91440" tIns="45720" rIns="91440" bIns="45720" rtlCol="0" anchor="b" anchorCtr="0">
            <a:noAutofit/>
          </a:bodyPr>
          <a:lstStyle/>
          <a:p>
            <a:endParaRPr dirty="0"/>
          </a:p>
        </p:txBody>
      </p:sp>
      <p:sp>
        <p:nvSpPr>
          <p:cNvPr id="8" name="Subtitle 2"/>
          <p:cNvSpPr txBox="1">
            <a:spLocks/>
          </p:cNvSpPr>
          <p:nvPr/>
        </p:nvSpPr>
        <p:spPr>
          <a:xfrm>
            <a:off x="8772843" y="908667"/>
            <a:ext cx="3694957" cy="450573"/>
          </a:xfrm>
          <a:prstGeom prst="rect">
            <a:avLst/>
          </a:prstGeo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defTabSz="914400" rtl="0" eaLnBrk="1" latinLnBrk="0" hangingPunct="1">
              <a:spcBef>
                <a:spcPts val="600"/>
              </a:spcBef>
              <a:buClr>
                <a:schemeClr val="accent1">
                  <a:lumMod val="75000"/>
                </a:schemeClr>
              </a:buClr>
              <a:buSzPct val="110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ts val="600"/>
              </a:spcBef>
              <a:buClr>
                <a:schemeClr val="accent1">
                  <a:lumMod val="60000"/>
                  <a:lumOff val="40000"/>
                </a:schemeClr>
              </a:buClr>
              <a:buSzPct val="110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ts val="600"/>
              </a:spcBef>
              <a:buClr>
                <a:schemeClr val="accent1">
                  <a:lumMod val="75000"/>
                </a:schemeClr>
              </a:buClr>
              <a:buSzPct val="110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2"/>
              </a:buClr>
              <a:buSzPct val="110000"/>
              <a:buFont typeface="Wingdings 2" pitchFamily="18" charset="2"/>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lumMod val="60000"/>
                  <a:lumOff val="40000"/>
                </a:schemeClr>
              </a:buClr>
              <a:buSzPct val="110000"/>
              <a:buFont typeface="Wingdings 2" pitchFamily="18" charset="2"/>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2"/>
              </a:buClr>
              <a:buSzPct val="110000"/>
              <a:buFont typeface="Wingdings 2" pitchFamily="18" charset="2"/>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lumMod val="60000"/>
                  <a:lumOff val="40000"/>
                </a:schemeClr>
              </a:buClr>
              <a:buSzPct val="110000"/>
              <a:buFont typeface="Wingdings 2" pitchFamily="18" charset="2"/>
              <a:buNone/>
              <a:defRPr lang="en-US" sz="1800" kern="1200">
                <a:solidFill>
                  <a:schemeClr val="tx1">
                    <a:tint val="75000"/>
                  </a:schemeClr>
                </a:solidFill>
                <a:latin typeface="+mn-lt"/>
                <a:ea typeface="+mn-ea"/>
                <a:cs typeface="+mn-cs"/>
              </a:defRPr>
            </a:lvl9pPr>
          </a:lstStyle>
          <a:p>
            <a:r>
              <a:rPr lang="fr-FR" sz="1800" b="1" i="1" dirty="0">
                <a:solidFill>
                  <a:srgbClr val="FF0000"/>
                </a:solidFill>
              </a:rPr>
              <a:t>Journée occasion 2020</a:t>
            </a:r>
          </a:p>
        </p:txBody>
      </p:sp>
      <p:sp>
        <p:nvSpPr>
          <p:cNvPr id="9" name="Text Placeholder 2"/>
          <p:cNvSpPr txBox="1">
            <a:spLocks/>
          </p:cNvSpPr>
          <p:nvPr userDrawn="1"/>
        </p:nvSpPr>
        <p:spPr>
          <a:xfrm>
            <a:off x="10734917" y="6335885"/>
            <a:ext cx="1285434" cy="323469"/>
          </a:xfrm>
          <a:prstGeom prst="rect">
            <a:avLst/>
          </a:prstGeom>
        </p:spPr>
        <p:txBody>
          <a:bodyPr vert="horz" lIns="91440" tIns="45720" rIns="91440" bIns="45720" rtlCol="0">
            <a:normAutofit fontScale="85000" lnSpcReduction="10000"/>
          </a:bodyPr>
          <a:lstStyle>
            <a:lvl1pPr marL="0" indent="0" algn="l" defTabSz="914400" rtl="0" eaLnBrk="1" latinLnBrk="0" hangingPunct="1">
              <a:spcBef>
                <a:spcPts val="2000"/>
              </a:spcBef>
              <a:buClr>
                <a:schemeClr val="accent1">
                  <a:lumMod val="60000"/>
                  <a:lumOff val="40000"/>
                </a:schemeClr>
              </a:buClr>
              <a:buSzPct val="150000"/>
              <a:buFontTx/>
              <a:buNone/>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dirty="0"/>
              <a:t>04/11/2020</a:t>
            </a:r>
          </a:p>
        </p:txBody>
      </p:sp>
      <p:sp>
        <p:nvSpPr>
          <p:cNvPr id="10" name="Espace réservé de la date 2"/>
          <p:cNvSpPr txBox="1">
            <a:spLocks/>
          </p:cNvSpPr>
          <p:nvPr userDrawn="1"/>
        </p:nvSpPr>
        <p:spPr>
          <a:xfrm>
            <a:off x="215192" y="6335885"/>
            <a:ext cx="3466013" cy="365125"/>
          </a:xfrm>
          <a:prstGeom prst="rect">
            <a:avLst/>
          </a:prstGeom>
        </p:spPr>
        <p:txBody>
          <a:bodyPr/>
          <a:lstStyle>
            <a:defPPr>
              <a:defRPr lang="fr-FR"/>
            </a:defPPr>
            <a:lvl1pPr marL="0" algn="l"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600" dirty="0"/>
              <a:t>www.argus-chariot.com</a:t>
            </a:r>
          </a:p>
        </p:txBody>
      </p:sp>
      <p:pic>
        <p:nvPicPr>
          <p:cNvPr id="3" name="Image 2">
            <a:extLst>
              <a:ext uri="{FF2B5EF4-FFF2-40B4-BE49-F238E27FC236}">
                <a16:creationId xmlns:a16="http://schemas.microsoft.com/office/drawing/2014/main" id="{6587349F-93A8-4EAA-BEFF-96BDDE5E4131}"/>
              </a:ext>
            </a:extLst>
          </p:cNvPr>
          <p:cNvPicPr>
            <a:picLocks noChangeAspect="1"/>
          </p:cNvPicPr>
          <p:nvPr userDrawn="1"/>
        </p:nvPicPr>
        <p:blipFill>
          <a:blip r:embed="rId5"/>
          <a:stretch>
            <a:fillRect/>
          </a:stretch>
        </p:blipFill>
        <p:spPr>
          <a:xfrm>
            <a:off x="9172397" y="0"/>
            <a:ext cx="2895851" cy="1133954"/>
          </a:xfrm>
          <a:prstGeom prst="rect">
            <a:avLst/>
          </a:prstGeom>
        </p:spPr>
      </p:pic>
    </p:spTree>
    <p:extLst>
      <p:ext uri="{BB962C8B-B14F-4D97-AF65-F5344CB8AC3E}">
        <p14:creationId xmlns:p14="http://schemas.microsoft.com/office/powerpoint/2010/main" val="16304062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ctr" defTabSz="914400" rtl="0" eaLnBrk="1" latinLnBrk="0" hangingPunct="1">
        <a:spcBef>
          <a:spcPct val="0"/>
        </a:spcBef>
        <a:buNone/>
        <a:defRPr sz="4000" b="1" i="0" kern="1200">
          <a:solidFill>
            <a:srgbClr val="FF6600"/>
          </a:solidFill>
          <a:latin typeface="+mj-lt"/>
          <a:ea typeface="+mj-ea"/>
          <a:cs typeface="+mj-cs"/>
        </a:defRPr>
      </a:lvl1pPr>
    </p:titleStyle>
    <p:bodyStyle>
      <a:lvl1pPr marL="0" indent="0" algn="l" defTabSz="914400" rtl="0" eaLnBrk="1" latinLnBrk="0" hangingPunct="1">
        <a:spcBef>
          <a:spcPts val="2000"/>
        </a:spcBef>
        <a:buClr>
          <a:schemeClr val="accent1">
            <a:lumMod val="60000"/>
            <a:lumOff val="40000"/>
          </a:schemeClr>
        </a:buClr>
        <a:buSzPct val="150000"/>
        <a:buFontTx/>
        <a:buNone/>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2" name="gray line"/>
          <p:cNvCxnSpPr/>
          <p:nvPr/>
        </p:nvCxnSpPr>
        <p:spPr>
          <a:xfrm>
            <a:off x="0" y="966509"/>
            <a:ext cx="12192000" cy="0"/>
          </a:xfrm>
          <a:prstGeom prst="line">
            <a:avLst/>
          </a:prstGeom>
          <a:ln w="12700">
            <a:solidFill>
              <a:srgbClr val="BCBEC0"/>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654050" y="439382"/>
            <a:ext cx="9439433" cy="216000"/>
          </a:xfrm>
          <a:prstGeom prst="rect">
            <a:avLst/>
          </a:prstGeom>
        </p:spPr>
        <p:txBody>
          <a:bodyPr vert="horz" lIns="0" tIns="0" rIns="0" bIns="0" rtlCol="0" anchor="t" anchorCtr="0">
            <a:normAutofit/>
          </a:bodyPr>
          <a:lstStyle/>
          <a:p>
            <a:r>
              <a:rPr lang="en-GB" dirty="0"/>
              <a:t>Click to add section title</a:t>
            </a:r>
            <a:endParaRPr lang="en-GB" noProof="0" dirty="0"/>
          </a:p>
        </p:txBody>
      </p:sp>
      <p:sp>
        <p:nvSpPr>
          <p:cNvPr id="3" name="Text Placeholder 2"/>
          <p:cNvSpPr>
            <a:spLocks noGrp="1"/>
          </p:cNvSpPr>
          <p:nvPr>
            <p:ph type="body" idx="1"/>
          </p:nvPr>
        </p:nvSpPr>
        <p:spPr>
          <a:xfrm>
            <a:off x="1309352" y="3284538"/>
            <a:ext cx="9911098" cy="3054840"/>
          </a:xfrm>
          <a:prstGeom prst="rect">
            <a:avLst/>
          </a:prstGeom>
        </p:spPr>
        <p:txBody>
          <a:bodyPr vert="horz" lIns="0" tIns="0" rIns="0" bIns="0" rtlCol="0">
            <a:noAutofit/>
          </a:bodyPr>
          <a:lstStyle/>
          <a:p>
            <a:pPr lvl="0"/>
            <a:r>
              <a:rPr lang="en-GB" noProof="0" dirty="0"/>
              <a:t>Click to add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4" name="Date Placeholder 3"/>
          <p:cNvSpPr>
            <a:spLocks noGrp="1"/>
          </p:cNvSpPr>
          <p:nvPr>
            <p:ph type="dt" sz="half" idx="2"/>
          </p:nvPr>
        </p:nvSpPr>
        <p:spPr>
          <a:xfrm>
            <a:off x="9168450" y="6500092"/>
            <a:ext cx="2052000" cy="221383"/>
          </a:xfrm>
          <a:prstGeom prst="rect">
            <a:avLst/>
          </a:prstGeom>
        </p:spPr>
        <p:txBody>
          <a:bodyPr vert="horz" lIns="0" tIns="0" rIns="0" bIns="0" rtlCol="0" anchor="t" anchorCtr="0"/>
          <a:lstStyle>
            <a:lvl1pPr algn="r">
              <a:defRPr lang="en-GB" sz="1100" kern="1200" smtClean="0">
                <a:solidFill>
                  <a:schemeClr val="tx1"/>
                </a:solidFill>
                <a:latin typeface="+mn-lt"/>
                <a:ea typeface="+mn-ea"/>
                <a:cs typeface="+mn-cs"/>
              </a:defRPr>
            </a:lvl1pPr>
          </a:lstStyle>
          <a:p>
            <a:fld id="{5E671F69-0F33-4019-8C50-CCF23F7BDFC9}" type="datetime1">
              <a:rPr lang="en-GB" smtClean="0"/>
              <a:pPr/>
              <a:t>06/11/2020</a:t>
            </a:fld>
            <a:endParaRPr lang="en-GB" dirty="0"/>
          </a:p>
        </p:txBody>
      </p:sp>
      <p:sp>
        <p:nvSpPr>
          <p:cNvPr id="5" name="Footer Placeholder 4"/>
          <p:cNvSpPr>
            <a:spLocks noGrp="1"/>
          </p:cNvSpPr>
          <p:nvPr>
            <p:ph type="ftr" sz="quarter" idx="3"/>
          </p:nvPr>
        </p:nvSpPr>
        <p:spPr>
          <a:xfrm>
            <a:off x="3742314" y="6500092"/>
            <a:ext cx="4716000" cy="221383"/>
          </a:xfrm>
          <a:prstGeom prst="rect">
            <a:avLst/>
          </a:prstGeom>
        </p:spPr>
        <p:txBody>
          <a:bodyPr vert="horz" lIns="0" tIns="0" rIns="0" bIns="0" rtlCol="0" anchor="t" anchorCtr="0"/>
          <a:lstStyle>
            <a:lvl1pPr algn="ctr">
              <a:defRPr lang="en-GB" sz="1100" kern="1200" dirty="0">
                <a:solidFill>
                  <a:schemeClr val="tx1"/>
                </a:solidFill>
                <a:latin typeface="+mn-lt"/>
                <a:ea typeface="+mn-ea"/>
                <a:cs typeface="+mn-cs"/>
              </a:defRPr>
            </a:lvl1pPr>
          </a:lstStyle>
          <a:p>
            <a:endParaRPr lang="en-GB" dirty="0"/>
          </a:p>
        </p:txBody>
      </p:sp>
      <p:sp>
        <p:nvSpPr>
          <p:cNvPr id="6" name="Slide Number Placeholder 5"/>
          <p:cNvSpPr>
            <a:spLocks noGrp="1"/>
          </p:cNvSpPr>
          <p:nvPr>
            <p:ph type="sldNum" sz="quarter" idx="4"/>
          </p:nvPr>
        </p:nvSpPr>
        <p:spPr>
          <a:xfrm>
            <a:off x="255184" y="6500092"/>
            <a:ext cx="504056" cy="221384"/>
          </a:xfrm>
          <a:prstGeom prst="rect">
            <a:avLst/>
          </a:prstGeom>
        </p:spPr>
        <p:txBody>
          <a:bodyPr vert="horz" lIns="0" tIns="0" rIns="0" bIns="0" rtlCol="0" anchor="t" anchorCtr="0"/>
          <a:lstStyle>
            <a:lvl1pPr algn="l">
              <a:defRPr sz="1100">
                <a:solidFill>
                  <a:schemeClr val="tx1"/>
                </a:solidFill>
              </a:defRPr>
            </a:lvl1pPr>
          </a:lstStyle>
          <a:p>
            <a:fld id="{CB425281-793C-44B6-9FB4-1EB1BF188BFD}" type="slidenum">
              <a:rPr lang="en-GB" smtClean="0"/>
              <a:pPr/>
              <a:t>‹N°›</a:t>
            </a:fld>
            <a:endParaRPr lang="en-GB" dirty="0"/>
          </a:p>
        </p:txBody>
      </p:sp>
      <p:sp>
        <p:nvSpPr>
          <p:cNvPr id="7" name="Red box"/>
          <p:cNvSpPr/>
          <p:nvPr/>
        </p:nvSpPr>
        <p:spPr>
          <a:xfrm>
            <a:off x="0" y="0"/>
            <a:ext cx="68400"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dirty="0"/>
          </a:p>
        </p:txBody>
      </p:sp>
      <p:pic>
        <p:nvPicPr>
          <p:cNvPr id="13" name="TOYOTA Logo"/>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567732" y="207117"/>
            <a:ext cx="1358850" cy="565129"/>
          </a:xfrm>
          <a:prstGeom prst="rect">
            <a:avLst/>
          </a:prstGeom>
        </p:spPr>
      </p:pic>
      <p:sp>
        <p:nvSpPr>
          <p:cNvPr id="8" name="MSIPCMContentMarking" descr="{&quot;HashCode&quot;:1662020960,&quot;Placement&quot;:&quot;Footer&quot;}">
            <a:extLst>
              <a:ext uri="{FF2B5EF4-FFF2-40B4-BE49-F238E27FC236}">
                <a16:creationId xmlns:a16="http://schemas.microsoft.com/office/drawing/2014/main" id="{A047961A-7EC1-4F26-9E0F-D00F186B513D}"/>
              </a:ext>
            </a:extLst>
          </p:cNvPr>
          <p:cNvSpPr txBox="1"/>
          <p:nvPr userDrawn="1"/>
        </p:nvSpPr>
        <p:spPr>
          <a:xfrm>
            <a:off x="10105106" y="6595656"/>
            <a:ext cx="2086894" cy="262344"/>
          </a:xfrm>
          <a:prstGeom prst="rect">
            <a:avLst/>
          </a:prstGeom>
          <a:noFill/>
        </p:spPr>
        <p:txBody>
          <a:bodyPr vert="horz" wrap="square" lIns="0" tIns="0" rIns="0" bIns="0" rtlCol="0" anchor="ctr" anchorCtr="1">
            <a:spAutoFit/>
          </a:bodyPr>
          <a:lstStyle/>
          <a:p>
            <a:pPr marL="288000" indent="-288000" algn="r">
              <a:spcBef>
                <a:spcPts val="0"/>
              </a:spcBef>
              <a:spcAft>
                <a:spcPts val="0"/>
              </a:spcAft>
              <a:buClr>
                <a:schemeClr val="accent1"/>
              </a:buClr>
              <a:buFont typeface="Arial" panose="020B0604020202020204" pitchFamily="34" charset="0"/>
              <a:buChar char="•"/>
            </a:pPr>
            <a:r>
              <a:rPr lang="fr-FR" sz="1000">
                <a:solidFill>
                  <a:srgbClr val="000000"/>
                </a:solidFill>
                <a:latin typeface="Calibri" panose="020F0502020204030204" pitchFamily="34" charset="0"/>
              </a:rPr>
              <a:t>Information classification: Internal</a:t>
            </a:r>
            <a:endParaRPr lang="fr-FR" sz="1000" dirty="0" err="1">
              <a:solidFill>
                <a:srgbClr val="000000"/>
              </a:solidFill>
              <a:latin typeface="Calibri" panose="020F0502020204030204" pitchFamily="34" charset="0"/>
            </a:endParaRPr>
          </a:p>
        </p:txBody>
      </p:sp>
    </p:spTree>
    <p:extLst>
      <p:ext uri="{BB962C8B-B14F-4D97-AF65-F5344CB8AC3E}">
        <p14:creationId xmlns:p14="http://schemas.microsoft.com/office/powerpoint/2010/main" val="128313769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Lst>
  <p:hf hdr="0" ftr="0" dt="0"/>
  <p:txStyles>
    <p:titleStyle>
      <a:lvl1pPr algn="l" defTabSz="914400" rtl="0" eaLnBrk="1" latinLnBrk="0" hangingPunct="1">
        <a:lnSpc>
          <a:spcPct val="90000"/>
        </a:lnSpc>
        <a:spcBef>
          <a:spcPct val="0"/>
        </a:spcBef>
        <a:buNone/>
        <a:defRPr sz="1400" kern="1200" cap="none" baseline="0">
          <a:solidFill>
            <a:schemeClr val="tx2"/>
          </a:solidFill>
          <a:latin typeface="+mj-lt"/>
          <a:ea typeface="+mj-ea"/>
          <a:cs typeface="+mj-cs"/>
        </a:defRPr>
      </a:lvl1pPr>
    </p:titleStyle>
    <p:bodyStyle>
      <a:lvl1pPr marL="288000" indent="-288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2"/>
          </a:solidFill>
          <a:latin typeface="+mn-lt"/>
          <a:ea typeface="+mn-ea"/>
          <a:cs typeface="+mn-cs"/>
        </a:defRPr>
      </a:lvl1pPr>
      <a:lvl2pPr marL="576000" indent="-288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2"/>
          </a:solidFill>
          <a:latin typeface="+mn-lt"/>
          <a:ea typeface="+mn-ea"/>
          <a:cs typeface="+mn-cs"/>
        </a:defRPr>
      </a:lvl2pPr>
      <a:lvl3pPr marL="576000" indent="-288000" algn="l" defTabSz="914400" rtl="0" eaLnBrk="1" latinLnBrk="0" hangingPunct="1">
        <a:lnSpc>
          <a:spcPct val="100000"/>
        </a:lnSpc>
        <a:spcBef>
          <a:spcPts val="0"/>
        </a:spcBef>
        <a:spcAft>
          <a:spcPts val="600"/>
        </a:spcAft>
        <a:buClr>
          <a:schemeClr val="accent1"/>
        </a:buClr>
        <a:buFont typeface="Wingdings 2" panose="05020102010507070707" pitchFamily="18" charset="2"/>
        <a:buChar char=""/>
        <a:defRPr lang="en-GB" sz="2000" b="0" kern="1200" noProof="0" dirty="0" smtClean="0">
          <a:solidFill>
            <a:schemeClr val="tx2"/>
          </a:solidFill>
          <a:latin typeface="+mn-lt"/>
          <a:ea typeface="+mn-ea"/>
          <a:cs typeface="+mn-cs"/>
        </a:defRPr>
      </a:lvl3pPr>
      <a:lvl4pPr marL="864000" indent="-288000" algn="l" defTabSz="914400" rtl="0" eaLnBrk="1" latinLnBrk="0" hangingPunct="1">
        <a:lnSpc>
          <a:spcPct val="100000"/>
        </a:lnSpc>
        <a:spcBef>
          <a:spcPts val="600"/>
        </a:spcBef>
        <a:buClr>
          <a:schemeClr val="accent1"/>
        </a:buClr>
        <a:buFont typeface="Wingdings 2" panose="05020102010507070707" pitchFamily="18" charset="2"/>
        <a:buChar char=""/>
        <a:defRPr sz="1800" kern="1200">
          <a:solidFill>
            <a:schemeClr val="tx2"/>
          </a:solidFill>
          <a:latin typeface="+mn-lt"/>
          <a:ea typeface="+mn-ea"/>
          <a:cs typeface="+mn-cs"/>
        </a:defRPr>
      </a:lvl4pPr>
      <a:lvl5pPr marL="1152000" indent="-288000" algn="l" defTabSz="914400" rtl="0" eaLnBrk="1" latinLnBrk="0" hangingPunct="1">
        <a:lnSpc>
          <a:spcPct val="100000"/>
        </a:lnSpc>
        <a:spcBef>
          <a:spcPts val="600"/>
        </a:spcBef>
        <a:buClr>
          <a:schemeClr val="accent1"/>
        </a:buClr>
        <a:buFont typeface="Wingdings 2" panose="05020102010507070707" pitchFamily="18" charset="2"/>
        <a:buChar char=""/>
        <a:defRPr sz="1800" kern="1200">
          <a:solidFill>
            <a:schemeClr val="tx2"/>
          </a:solidFill>
          <a:latin typeface="+mn-lt"/>
          <a:ea typeface="+mn-ea"/>
          <a:cs typeface="+mn-cs"/>
        </a:defRPr>
      </a:lvl5pPr>
      <a:lvl6pPr marL="1440000" indent="-288000" algn="l" defTabSz="914400" rtl="0" eaLnBrk="1" latinLnBrk="0" hangingPunct="1">
        <a:lnSpc>
          <a:spcPct val="100000"/>
        </a:lnSpc>
        <a:spcBef>
          <a:spcPts val="600"/>
        </a:spcBef>
        <a:buClr>
          <a:schemeClr val="accent1"/>
        </a:buClr>
        <a:buFont typeface="Arial" panose="020B0604020202020204" pitchFamily="34" charset="0"/>
        <a:buChar char="•"/>
        <a:defRPr lang="en-US" sz="1800" kern="1200" dirty="0" smtClean="0">
          <a:solidFill>
            <a:schemeClr val="tx2"/>
          </a:solidFill>
          <a:latin typeface="+mn-lt"/>
          <a:ea typeface="+mn-ea"/>
          <a:cs typeface="+mn-cs"/>
        </a:defRPr>
      </a:lvl6pPr>
      <a:lvl7pPr marL="1728000" indent="-288000" algn="l" defTabSz="914400" rtl="0" eaLnBrk="1" latinLnBrk="0" hangingPunct="1">
        <a:lnSpc>
          <a:spcPct val="100000"/>
        </a:lnSpc>
        <a:spcBef>
          <a:spcPts val="600"/>
        </a:spcBef>
        <a:buClr>
          <a:schemeClr val="accent1"/>
        </a:buClr>
        <a:buFont typeface="Arial" panose="020B0604020202020204" pitchFamily="34" charset="0"/>
        <a:buChar char="•"/>
        <a:defRPr lang="en-US" sz="1800" kern="1200" dirty="0" smtClean="0">
          <a:solidFill>
            <a:schemeClr val="tx2"/>
          </a:solidFill>
          <a:latin typeface="+mn-lt"/>
          <a:ea typeface="+mn-ea"/>
          <a:cs typeface="+mn-cs"/>
        </a:defRPr>
      </a:lvl7pPr>
      <a:lvl8pPr marL="2016000" indent="-288000" algn="l" defTabSz="914400" rtl="0" eaLnBrk="1" latinLnBrk="0" hangingPunct="1">
        <a:lnSpc>
          <a:spcPct val="100000"/>
        </a:lnSpc>
        <a:spcBef>
          <a:spcPts val="600"/>
        </a:spcBef>
        <a:buClr>
          <a:schemeClr val="accent1"/>
        </a:buClr>
        <a:buFont typeface="Arial" panose="020B0604020202020204" pitchFamily="34" charset="0"/>
        <a:buChar char="•"/>
        <a:defRPr lang="en-US" sz="1800" kern="1200" dirty="0" smtClean="0">
          <a:solidFill>
            <a:schemeClr val="tx2"/>
          </a:solidFill>
          <a:latin typeface="+mn-lt"/>
          <a:ea typeface="+mn-ea"/>
          <a:cs typeface="+mn-cs"/>
        </a:defRPr>
      </a:lvl8pPr>
      <a:lvl9pPr marL="2304000" indent="-288000" algn="l" defTabSz="914400" rtl="0" eaLnBrk="1" latinLnBrk="0" hangingPunct="1">
        <a:lnSpc>
          <a:spcPct val="100000"/>
        </a:lnSpc>
        <a:spcBef>
          <a:spcPts val="600"/>
        </a:spcBef>
        <a:buClr>
          <a:schemeClr val="accent1"/>
        </a:buClr>
        <a:buFont typeface="Arial" panose="020B0604020202020204" pitchFamily="34" charset="0"/>
        <a:buChar char="•"/>
        <a:defRPr lang="en-GB" sz="1800" kern="1200" dirty="0" smtClean="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7068">
          <p15:clr>
            <a:srgbClr val="F26B43"/>
          </p15:clr>
        </p15:guide>
        <p15:guide id="4" pos="818">
          <p15:clr>
            <a:srgbClr val="F26B43"/>
          </p15:clr>
        </p15:guide>
        <p15:guide id="5" pos="412">
          <p15:clr>
            <a:srgbClr val="F26B43"/>
          </p15:clr>
        </p15:guide>
        <p15:guide id="7" orient="horz" pos="275">
          <p15:clr>
            <a:srgbClr val="F26B43"/>
          </p15:clr>
        </p15:guide>
        <p15:guide id="8" orient="horz" pos="4004">
          <p15:clr>
            <a:srgbClr val="F26B43"/>
          </p15:clr>
        </p15:guide>
        <p15:guide id="9" orient="horz" pos="94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2" name="gray line"/>
          <p:cNvCxnSpPr/>
          <p:nvPr/>
        </p:nvCxnSpPr>
        <p:spPr>
          <a:xfrm>
            <a:off x="0" y="966509"/>
            <a:ext cx="12192000" cy="0"/>
          </a:xfrm>
          <a:prstGeom prst="line">
            <a:avLst/>
          </a:prstGeom>
          <a:ln w="12700">
            <a:solidFill>
              <a:srgbClr val="BCBEC0"/>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654050" y="439382"/>
            <a:ext cx="9439433" cy="216000"/>
          </a:xfrm>
          <a:prstGeom prst="rect">
            <a:avLst/>
          </a:prstGeom>
        </p:spPr>
        <p:txBody>
          <a:bodyPr vert="horz" lIns="0" tIns="0" rIns="0" bIns="0" rtlCol="0" anchor="t" anchorCtr="0">
            <a:normAutofit/>
          </a:bodyPr>
          <a:lstStyle/>
          <a:p>
            <a:r>
              <a:rPr lang="en-GB" dirty="0"/>
              <a:t>Click to add section title</a:t>
            </a:r>
            <a:endParaRPr lang="en-GB" noProof="0" dirty="0"/>
          </a:p>
        </p:txBody>
      </p:sp>
      <p:sp>
        <p:nvSpPr>
          <p:cNvPr id="3" name="Text Placeholder 2"/>
          <p:cNvSpPr>
            <a:spLocks noGrp="1"/>
          </p:cNvSpPr>
          <p:nvPr>
            <p:ph type="body" idx="1"/>
          </p:nvPr>
        </p:nvSpPr>
        <p:spPr>
          <a:xfrm>
            <a:off x="1309352" y="3284538"/>
            <a:ext cx="9911098" cy="3054840"/>
          </a:xfrm>
          <a:prstGeom prst="rect">
            <a:avLst/>
          </a:prstGeom>
        </p:spPr>
        <p:txBody>
          <a:bodyPr vert="horz" lIns="0" tIns="0" rIns="0" bIns="0" rtlCol="0">
            <a:noAutofit/>
          </a:bodyPr>
          <a:lstStyle/>
          <a:p>
            <a:pPr lvl="0"/>
            <a:r>
              <a:rPr lang="en-GB" noProof="0" dirty="0"/>
              <a:t>Click to add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4" name="Date Placeholder 3"/>
          <p:cNvSpPr>
            <a:spLocks noGrp="1"/>
          </p:cNvSpPr>
          <p:nvPr>
            <p:ph type="dt" sz="half" idx="2"/>
          </p:nvPr>
        </p:nvSpPr>
        <p:spPr>
          <a:xfrm>
            <a:off x="9168450" y="6500092"/>
            <a:ext cx="2052000" cy="221383"/>
          </a:xfrm>
          <a:prstGeom prst="rect">
            <a:avLst/>
          </a:prstGeom>
        </p:spPr>
        <p:txBody>
          <a:bodyPr vert="horz" lIns="0" tIns="0" rIns="0" bIns="0" rtlCol="0" anchor="t" anchorCtr="0"/>
          <a:lstStyle>
            <a:lvl1pPr algn="r">
              <a:defRPr lang="en-GB" sz="1100" kern="1200" smtClean="0">
                <a:solidFill>
                  <a:schemeClr val="tx1"/>
                </a:solidFill>
                <a:latin typeface="+mn-lt"/>
                <a:ea typeface="+mn-ea"/>
                <a:cs typeface="+mn-cs"/>
              </a:defRPr>
            </a:lvl1pPr>
          </a:lstStyle>
          <a:p>
            <a:fld id="{5E671F69-0F33-4019-8C50-CCF23F7BDFC9}" type="datetime1">
              <a:rPr lang="fr-FR">
                <a:solidFill>
                  <a:srgbClr val="808285"/>
                </a:solidFill>
              </a:rPr>
              <a:pPr/>
              <a:t>06/11/2020</a:t>
            </a:fld>
            <a:endParaRPr dirty="0">
              <a:solidFill>
                <a:srgbClr val="808285"/>
              </a:solidFill>
            </a:endParaRPr>
          </a:p>
        </p:txBody>
      </p:sp>
      <p:sp>
        <p:nvSpPr>
          <p:cNvPr id="5" name="Footer Placeholder 4"/>
          <p:cNvSpPr>
            <a:spLocks noGrp="1"/>
          </p:cNvSpPr>
          <p:nvPr>
            <p:ph type="ftr" sz="quarter" idx="3"/>
          </p:nvPr>
        </p:nvSpPr>
        <p:spPr>
          <a:xfrm>
            <a:off x="3742314" y="6500092"/>
            <a:ext cx="4716000" cy="221383"/>
          </a:xfrm>
          <a:prstGeom prst="rect">
            <a:avLst/>
          </a:prstGeom>
        </p:spPr>
        <p:txBody>
          <a:bodyPr vert="horz" lIns="0" tIns="0" rIns="0" bIns="0" rtlCol="0" anchor="t" anchorCtr="0"/>
          <a:lstStyle>
            <a:lvl1pPr algn="ctr">
              <a:defRPr lang="en-GB" sz="1100" kern="1200" dirty="0">
                <a:solidFill>
                  <a:schemeClr val="tx1"/>
                </a:solidFill>
                <a:latin typeface="+mn-lt"/>
                <a:ea typeface="+mn-ea"/>
                <a:cs typeface="+mn-cs"/>
              </a:defRPr>
            </a:lvl1pPr>
          </a:lstStyle>
          <a:p>
            <a:endParaRPr>
              <a:solidFill>
                <a:srgbClr val="808285"/>
              </a:solidFill>
            </a:endParaRPr>
          </a:p>
        </p:txBody>
      </p:sp>
      <p:sp>
        <p:nvSpPr>
          <p:cNvPr id="6" name="Slide Number Placeholder 5"/>
          <p:cNvSpPr>
            <a:spLocks noGrp="1"/>
          </p:cNvSpPr>
          <p:nvPr>
            <p:ph type="sldNum" sz="quarter" idx="4"/>
          </p:nvPr>
        </p:nvSpPr>
        <p:spPr>
          <a:xfrm>
            <a:off x="255184" y="6500092"/>
            <a:ext cx="504056" cy="221384"/>
          </a:xfrm>
          <a:prstGeom prst="rect">
            <a:avLst/>
          </a:prstGeom>
        </p:spPr>
        <p:txBody>
          <a:bodyPr vert="horz" lIns="0" tIns="0" rIns="0" bIns="0" rtlCol="0" anchor="t" anchorCtr="0"/>
          <a:lstStyle>
            <a:lvl1pPr algn="l">
              <a:defRPr sz="1100">
                <a:solidFill>
                  <a:schemeClr val="tx1"/>
                </a:solidFill>
              </a:defRPr>
            </a:lvl1pPr>
          </a:lstStyle>
          <a:p>
            <a:fld id="{CB425281-793C-44B6-9FB4-1EB1BF188BFD}" type="slidenum">
              <a:rPr lang="en-GB" smtClean="0">
                <a:solidFill>
                  <a:srgbClr val="808285"/>
                </a:solidFill>
              </a:rPr>
              <a:pPr/>
              <a:t>‹N°›</a:t>
            </a:fld>
            <a:endParaRPr lang="en-GB" dirty="0">
              <a:solidFill>
                <a:srgbClr val="808285"/>
              </a:solidFill>
            </a:endParaRPr>
          </a:p>
        </p:txBody>
      </p:sp>
      <p:sp>
        <p:nvSpPr>
          <p:cNvPr id="7" name="Red box"/>
          <p:cNvSpPr/>
          <p:nvPr/>
        </p:nvSpPr>
        <p:spPr>
          <a:xfrm>
            <a:off x="0" y="0"/>
            <a:ext cx="68400"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dirty="0">
              <a:solidFill>
                <a:prstClr val="white"/>
              </a:solidFill>
            </a:endParaRPr>
          </a:p>
        </p:txBody>
      </p:sp>
      <p:pic>
        <p:nvPicPr>
          <p:cNvPr id="13" name="TOYOTA Logo"/>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567732" y="207117"/>
            <a:ext cx="1358850" cy="565129"/>
          </a:xfrm>
          <a:prstGeom prst="rect">
            <a:avLst/>
          </a:prstGeom>
        </p:spPr>
      </p:pic>
      <p:sp>
        <p:nvSpPr>
          <p:cNvPr id="8" name="MSIPCMContentMarking" descr="{&quot;HashCode&quot;:1662020960,&quot;Placement&quot;:&quot;Footer&quot;}">
            <a:extLst>
              <a:ext uri="{FF2B5EF4-FFF2-40B4-BE49-F238E27FC236}">
                <a16:creationId xmlns:a16="http://schemas.microsoft.com/office/drawing/2014/main" id="{BB6E431C-C420-48F9-BA3C-F500E670B3DA}"/>
              </a:ext>
            </a:extLst>
          </p:cNvPr>
          <p:cNvSpPr txBox="1"/>
          <p:nvPr userDrawn="1"/>
        </p:nvSpPr>
        <p:spPr>
          <a:xfrm>
            <a:off x="10105106" y="6595656"/>
            <a:ext cx="2086894" cy="262344"/>
          </a:xfrm>
          <a:prstGeom prst="rect">
            <a:avLst/>
          </a:prstGeom>
          <a:noFill/>
        </p:spPr>
        <p:txBody>
          <a:bodyPr vert="horz" wrap="square" lIns="0" tIns="0" rIns="0" bIns="0" rtlCol="0" anchor="ctr" anchorCtr="1">
            <a:spAutoFit/>
          </a:bodyPr>
          <a:lstStyle/>
          <a:p>
            <a:pPr marL="288000" indent="-288000" algn="r">
              <a:spcBef>
                <a:spcPts val="0"/>
              </a:spcBef>
              <a:spcAft>
                <a:spcPts val="0"/>
              </a:spcAft>
              <a:buClr>
                <a:schemeClr val="accent1"/>
              </a:buClr>
              <a:buFont typeface="Arial" panose="020B0604020202020204" pitchFamily="34" charset="0"/>
              <a:buChar char="•"/>
            </a:pPr>
            <a:r>
              <a:rPr lang="fr-FR" sz="1000">
                <a:solidFill>
                  <a:srgbClr val="000000"/>
                </a:solidFill>
                <a:latin typeface="Calibri" panose="020F0502020204030204" pitchFamily="34" charset="0"/>
              </a:rPr>
              <a:t>Information classification: Internal</a:t>
            </a:r>
            <a:endParaRPr lang="fr-FR" sz="1000" dirty="0" err="1">
              <a:solidFill>
                <a:srgbClr val="000000"/>
              </a:solidFill>
              <a:latin typeface="Calibri" panose="020F0502020204030204" pitchFamily="34" charset="0"/>
            </a:endParaRPr>
          </a:p>
        </p:txBody>
      </p:sp>
    </p:spTree>
    <p:extLst>
      <p:ext uri="{BB962C8B-B14F-4D97-AF65-F5344CB8AC3E}">
        <p14:creationId xmlns:p14="http://schemas.microsoft.com/office/powerpoint/2010/main" val="268751318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Lst>
  <p:transition spd="slow">
    <p:wipe/>
  </p:transition>
  <p:hf hdr="0" ftr="0" dt="0"/>
  <p:txStyles>
    <p:titleStyle>
      <a:lvl1pPr algn="l" defTabSz="914400" rtl="0" eaLnBrk="1" latinLnBrk="0" hangingPunct="1">
        <a:lnSpc>
          <a:spcPct val="90000"/>
        </a:lnSpc>
        <a:spcBef>
          <a:spcPct val="0"/>
        </a:spcBef>
        <a:buNone/>
        <a:defRPr sz="1400" kern="1200" cap="none" baseline="0">
          <a:solidFill>
            <a:schemeClr val="tx2"/>
          </a:solidFill>
          <a:latin typeface="+mj-lt"/>
          <a:ea typeface="+mj-ea"/>
          <a:cs typeface="+mj-cs"/>
        </a:defRPr>
      </a:lvl1pPr>
    </p:titleStyle>
    <p:bodyStyle>
      <a:lvl1pPr marL="288000" indent="-288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2"/>
          </a:solidFill>
          <a:latin typeface="+mn-lt"/>
          <a:ea typeface="+mn-ea"/>
          <a:cs typeface="+mn-cs"/>
        </a:defRPr>
      </a:lvl1pPr>
      <a:lvl2pPr marL="576000" indent="-288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2"/>
          </a:solidFill>
          <a:latin typeface="+mn-lt"/>
          <a:ea typeface="+mn-ea"/>
          <a:cs typeface="+mn-cs"/>
        </a:defRPr>
      </a:lvl2pPr>
      <a:lvl3pPr marL="576000" indent="-288000" algn="l" defTabSz="914400" rtl="0" eaLnBrk="1" latinLnBrk="0" hangingPunct="1">
        <a:lnSpc>
          <a:spcPct val="100000"/>
        </a:lnSpc>
        <a:spcBef>
          <a:spcPts val="0"/>
        </a:spcBef>
        <a:spcAft>
          <a:spcPts val="600"/>
        </a:spcAft>
        <a:buClr>
          <a:schemeClr val="accent1"/>
        </a:buClr>
        <a:buFont typeface="Wingdings 2" panose="05020102010507070707" pitchFamily="18" charset="2"/>
        <a:buChar char=""/>
        <a:defRPr lang="en-GB" sz="2000" b="0" kern="1200" noProof="0" dirty="0" smtClean="0">
          <a:solidFill>
            <a:schemeClr val="tx2"/>
          </a:solidFill>
          <a:latin typeface="+mn-lt"/>
          <a:ea typeface="+mn-ea"/>
          <a:cs typeface="+mn-cs"/>
        </a:defRPr>
      </a:lvl3pPr>
      <a:lvl4pPr marL="864000" indent="-288000" algn="l" defTabSz="914400" rtl="0" eaLnBrk="1" latinLnBrk="0" hangingPunct="1">
        <a:lnSpc>
          <a:spcPct val="100000"/>
        </a:lnSpc>
        <a:spcBef>
          <a:spcPts val="600"/>
        </a:spcBef>
        <a:buClr>
          <a:schemeClr val="accent1"/>
        </a:buClr>
        <a:buFont typeface="Wingdings 2" panose="05020102010507070707" pitchFamily="18" charset="2"/>
        <a:buChar char=""/>
        <a:defRPr sz="1800" kern="1200">
          <a:solidFill>
            <a:schemeClr val="tx2"/>
          </a:solidFill>
          <a:latin typeface="+mn-lt"/>
          <a:ea typeface="+mn-ea"/>
          <a:cs typeface="+mn-cs"/>
        </a:defRPr>
      </a:lvl4pPr>
      <a:lvl5pPr marL="1152000" indent="-288000" algn="l" defTabSz="914400" rtl="0" eaLnBrk="1" latinLnBrk="0" hangingPunct="1">
        <a:lnSpc>
          <a:spcPct val="100000"/>
        </a:lnSpc>
        <a:spcBef>
          <a:spcPts val="600"/>
        </a:spcBef>
        <a:buClr>
          <a:schemeClr val="accent1"/>
        </a:buClr>
        <a:buFont typeface="Wingdings 2" panose="05020102010507070707" pitchFamily="18" charset="2"/>
        <a:buChar char=""/>
        <a:defRPr sz="1800" kern="1200">
          <a:solidFill>
            <a:schemeClr val="tx2"/>
          </a:solidFill>
          <a:latin typeface="+mn-lt"/>
          <a:ea typeface="+mn-ea"/>
          <a:cs typeface="+mn-cs"/>
        </a:defRPr>
      </a:lvl5pPr>
      <a:lvl6pPr marL="1440000" indent="-288000" algn="l" defTabSz="914400" rtl="0" eaLnBrk="1" latinLnBrk="0" hangingPunct="1">
        <a:lnSpc>
          <a:spcPct val="100000"/>
        </a:lnSpc>
        <a:spcBef>
          <a:spcPts val="600"/>
        </a:spcBef>
        <a:buClr>
          <a:schemeClr val="accent1"/>
        </a:buClr>
        <a:buFont typeface="Arial" panose="020B0604020202020204" pitchFamily="34" charset="0"/>
        <a:buChar char="•"/>
        <a:defRPr lang="en-US" sz="1800" kern="1200" dirty="0" smtClean="0">
          <a:solidFill>
            <a:schemeClr val="tx2"/>
          </a:solidFill>
          <a:latin typeface="+mn-lt"/>
          <a:ea typeface="+mn-ea"/>
          <a:cs typeface="+mn-cs"/>
        </a:defRPr>
      </a:lvl6pPr>
      <a:lvl7pPr marL="1728000" indent="-288000" algn="l" defTabSz="914400" rtl="0" eaLnBrk="1" latinLnBrk="0" hangingPunct="1">
        <a:lnSpc>
          <a:spcPct val="100000"/>
        </a:lnSpc>
        <a:spcBef>
          <a:spcPts val="600"/>
        </a:spcBef>
        <a:buClr>
          <a:schemeClr val="accent1"/>
        </a:buClr>
        <a:buFont typeface="Arial" panose="020B0604020202020204" pitchFamily="34" charset="0"/>
        <a:buChar char="•"/>
        <a:defRPr lang="en-US" sz="1800" kern="1200" dirty="0" smtClean="0">
          <a:solidFill>
            <a:schemeClr val="tx2"/>
          </a:solidFill>
          <a:latin typeface="+mn-lt"/>
          <a:ea typeface="+mn-ea"/>
          <a:cs typeface="+mn-cs"/>
        </a:defRPr>
      </a:lvl7pPr>
      <a:lvl8pPr marL="2016000" indent="-288000" algn="l" defTabSz="914400" rtl="0" eaLnBrk="1" latinLnBrk="0" hangingPunct="1">
        <a:lnSpc>
          <a:spcPct val="100000"/>
        </a:lnSpc>
        <a:spcBef>
          <a:spcPts val="600"/>
        </a:spcBef>
        <a:buClr>
          <a:schemeClr val="accent1"/>
        </a:buClr>
        <a:buFont typeface="Arial" panose="020B0604020202020204" pitchFamily="34" charset="0"/>
        <a:buChar char="•"/>
        <a:defRPr lang="en-US" sz="1800" kern="1200" dirty="0" smtClean="0">
          <a:solidFill>
            <a:schemeClr val="tx2"/>
          </a:solidFill>
          <a:latin typeface="+mn-lt"/>
          <a:ea typeface="+mn-ea"/>
          <a:cs typeface="+mn-cs"/>
        </a:defRPr>
      </a:lvl8pPr>
      <a:lvl9pPr marL="2304000" indent="-288000" algn="l" defTabSz="914400" rtl="0" eaLnBrk="1" latinLnBrk="0" hangingPunct="1">
        <a:lnSpc>
          <a:spcPct val="100000"/>
        </a:lnSpc>
        <a:spcBef>
          <a:spcPts val="600"/>
        </a:spcBef>
        <a:buClr>
          <a:schemeClr val="accent1"/>
        </a:buClr>
        <a:buFont typeface="Arial" panose="020B0604020202020204" pitchFamily="34" charset="0"/>
        <a:buChar char="•"/>
        <a:defRPr lang="en-GB" sz="1800" kern="1200" dirty="0" smtClean="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7068">
          <p15:clr>
            <a:srgbClr val="F26B43"/>
          </p15:clr>
        </p15:guide>
        <p15:guide id="4" pos="818">
          <p15:clr>
            <a:srgbClr val="F26B43"/>
          </p15:clr>
        </p15:guide>
        <p15:guide id="5" pos="412">
          <p15:clr>
            <a:srgbClr val="F26B43"/>
          </p15:clr>
        </p15:guide>
        <p15:guide id="7" orient="horz" pos="275">
          <p15:clr>
            <a:srgbClr val="F26B43"/>
          </p15:clr>
        </p15:guide>
        <p15:guide id="8" orient="horz" pos="4004">
          <p15:clr>
            <a:srgbClr val="F26B43"/>
          </p15:clr>
        </p15:guide>
        <p15:guide id="9" orient="horz" pos="94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7DEFD33-62CF-4A0F-910F-8E4B53A02B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D68599A-DCFC-4FDC-A231-6684EE1A3A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C6B6503-1FEB-4057-B28E-4D72E60474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460FCA-11EB-42E9-8C4E-9064438E1660}" type="datetimeFigureOut">
              <a:rPr lang="fr-FR" smtClean="0"/>
              <a:t>06/11/2020</a:t>
            </a:fld>
            <a:endParaRPr lang="fr-FR"/>
          </a:p>
        </p:txBody>
      </p:sp>
      <p:sp>
        <p:nvSpPr>
          <p:cNvPr id="5" name="Espace réservé du pied de page 4">
            <a:extLst>
              <a:ext uri="{FF2B5EF4-FFF2-40B4-BE49-F238E27FC236}">
                <a16:creationId xmlns:a16="http://schemas.microsoft.com/office/drawing/2014/main" id="{35FC2C86-1535-4A4E-B6F2-5573FE94EF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15CBD86-BAEE-49C4-89F3-8992FCF4EE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7AD349-DA78-4929-8455-93175EA70F6C}" type="slidenum">
              <a:rPr lang="fr-FR" smtClean="0"/>
              <a:t>‹N°›</a:t>
            </a:fld>
            <a:endParaRPr lang="fr-FR"/>
          </a:p>
        </p:txBody>
      </p:sp>
    </p:spTree>
    <p:extLst>
      <p:ext uri="{BB962C8B-B14F-4D97-AF65-F5344CB8AC3E}">
        <p14:creationId xmlns:p14="http://schemas.microsoft.com/office/powerpoint/2010/main" val="426334024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7.jp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4.jp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86.emf"/><Relationship Id="rId7" Type="http://schemas.openxmlformats.org/officeDocument/2006/relationships/image" Target="../media/image90.jpeg"/><Relationship Id="rId2" Type="http://schemas.openxmlformats.org/officeDocument/2006/relationships/image" Target="../media/image85.png"/><Relationship Id="rId1" Type="http://schemas.openxmlformats.org/officeDocument/2006/relationships/slideLayout" Target="../slideLayouts/slideLayout47.xml"/><Relationship Id="rId6" Type="http://schemas.openxmlformats.org/officeDocument/2006/relationships/image" Target="../media/image89.emf"/><Relationship Id="rId5" Type="http://schemas.openxmlformats.org/officeDocument/2006/relationships/image" Target="../media/image88.emf"/><Relationship Id="rId4" Type="http://schemas.openxmlformats.org/officeDocument/2006/relationships/image" Target="../media/image87.emf"/></Relationships>
</file>

<file path=ppt/slides/_rels/slide4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emf"/><Relationship Id="rId1" Type="http://schemas.openxmlformats.org/officeDocument/2006/relationships/slideLayout" Target="../slideLayouts/slideLayout4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47.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png"/></Relationships>
</file>

<file path=ppt/slides/_rels/slide4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5.xml"/><Relationship Id="rId1" Type="http://schemas.openxmlformats.org/officeDocument/2006/relationships/slideLayout" Target="../slideLayouts/slideLayout4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46.xml"/><Relationship Id="rId4" Type="http://schemas.openxmlformats.org/officeDocument/2006/relationships/image" Target="../media/image112.png"/></Relationships>
</file>

<file path=ppt/slides/_rels/slide51.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jpeg"/><Relationship Id="rId7" Type="http://schemas.openxmlformats.org/officeDocument/2006/relationships/image" Target="../media/image117.png"/><Relationship Id="rId2" Type="http://schemas.openxmlformats.org/officeDocument/2006/relationships/notesSlide" Target="../notesSlides/notesSlide26.xml"/><Relationship Id="rId1" Type="http://schemas.openxmlformats.org/officeDocument/2006/relationships/slideLayout" Target="../slideLayouts/slideLayout4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52.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jpeg"/><Relationship Id="rId7" Type="http://schemas.openxmlformats.org/officeDocument/2006/relationships/image" Target="../media/image124.png"/><Relationship Id="rId2" Type="http://schemas.openxmlformats.org/officeDocument/2006/relationships/image" Target="../media/image119.jpg"/><Relationship Id="rId1" Type="http://schemas.openxmlformats.org/officeDocument/2006/relationships/slideLayout" Target="../slideLayouts/slideLayout40.xml"/><Relationship Id="rId6" Type="http://schemas.openxmlformats.org/officeDocument/2006/relationships/image" Target="../media/image123.jpeg"/><Relationship Id="rId5" Type="http://schemas.openxmlformats.org/officeDocument/2006/relationships/image" Target="../media/image122.jpg"/><Relationship Id="rId10" Type="http://schemas.openxmlformats.org/officeDocument/2006/relationships/image" Target="../media/image127.jpg"/><Relationship Id="rId4" Type="http://schemas.openxmlformats.org/officeDocument/2006/relationships/image" Target="../media/image121.png"/><Relationship Id="rId9" Type="http://schemas.openxmlformats.org/officeDocument/2006/relationships/image" Target="../media/image126.png"/></Relationships>
</file>

<file path=ppt/slides/_rels/slide53.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3.jpeg"/><Relationship Id="rId1" Type="http://schemas.openxmlformats.org/officeDocument/2006/relationships/slideLayout" Target="../slideLayouts/slideLayout40.xml"/><Relationship Id="rId5" Type="http://schemas.openxmlformats.org/officeDocument/2006/relationships/image" Target="../media/image130.jpg"/><Relationship Id="rId4" Type="http://schemas.openxmlformats.org/officeDocument/2006/relationships/image" Target="../media/image129.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4.jp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5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32.png"/></Relationships>
</file>

<file path=ppt/slides/_rels/slide5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3.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5.xml"/><Relationship Id="rId4" Type="http://schemas.openxmlformats.org/officeDocument/2006/relationships/image" Target="../media/image132.png"/></Relationships>
</file>

<file path=ppt/slides/_rels/slide6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5.xml"/><Relationship Id="rId4" Type="http://schemas.openxmlformats.org/officeDocument/2006/relationships/image" Target="../media/image132.png"/></Relationships>
</file>

<file path=ppt/slides/_rels/slide6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132.png"/><Relationship Id="rId4" Type="http://schemas.openxmlformats.org/officeDocument/2006/relationships/image" Target="../media/image138.jpeg"/></Relationships>
</file>

<file path=ppt/slides/_rels/slide65.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132.png"/></Relationships>
</file>

<file path=ppt/slides/_rels/slide6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40.emf"/><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41.emf"/><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132.png"/></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image" Target="../media/image143.png"/><Relationship Id="rId1" Type="http://schemas.openxmlformats.org/officeDocument/2006/relationships/slideLayout" Target="../slideLayouts/slideLayout24.xml"/><Relationship Id="rId4" Type="http://schemas.openxmlformats.org/officeDocument/2006/relationships/image" Target="../media/image132.png"/></Relationships>
</file>

<file path=ppt/slides/_rels/slide7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tif"/><Relationship Id="rId1" Type="http://schemas.openxmlformats.org/officeDocument/2006/relationships/slideLayout" Target="../slideLayouts/slideLayout24.xml"/><Relationship Id="rId4" Type="http://schemas.openxmlformats.org/officeDocument/2006/relationships/image" Target="../media/image132.png"/></Relationships>
</file>

<file path=ppt/slides/_rels/slide7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4.xml"/><Relationship Id="rId1" Type="http://schemas.openxmlformats.org/officeDocument/2006/relationships/slideLayout" Target="../slideLayouts/slideLayout36.xml"/><Relationship Id="rId4" Type="http://schemas.openxmlformats.org/officeDocument/2006/relationships/hyperlink" Target="https://www.youtube.com/watch?v=GtetWZ0ajOU"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148.jpg"/></Relationships>
</file>

<file path=ppt/slides/_rels/slide7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4" Type="http://schemas.microsoft.com/office/2007/relationships/hdphoto" Target="../media/hdphoto2.wdp"/></Relationships>
</file>

<file path=ppt/slides/_rels/slide77.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80.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xml"/><Relationship Id="rId4" Type="http://schemas.openxmlformats.org/officeDocument/2006/relationships/image" Target="../media/image148.jpg"/></Relationships>
</file>

<file path=ppt/slides/_rels/slide86.xml.rels><?xml version="1.0" encoding="UTF-8" standalone="yes"?>
<Relationships xmlns="http://schemas.openxmlformats.org/package/2006/relationships"><Relationship Id="rId8" Type="http://schemas.openxmlformats.org/officeDocument/2006/relationships/hyperlink" Target="http://www.jungheinrich.fr/fr/fr/index-fr/produits/chariots-de-manutention/jhproducts/12137/467.html" TargetMode="External"/><Relationship Id="rId13" Type="http://schemas.openxmlformats.org/officeDocument/2006/relationships/image" Target="../media/image165.png"/><Relationship Id="rId18" Type="http://schemas.openxmlformats.org/officeDocument/2006/relationships/image" Target="../media/image170.png"/><Relationship Id="rId3" Type="http://schemas.openxmlformats.org/officeDocument/2006/relationships/image" Target="../media/image156.png"/><Relationship Id="rId21" Type="http://schemas.openxmlformats.org/officeDocument/2006/relationships/image" Target="../media/image173.png"/><Relationship Id="rId7" Type="http://schemas.openxmlformats.org/officeDocument/2006/relationships/image" Target="../media/image160.png"/><Relationship Id="rId12" Type="http://schemas.openxmlformats.org/officeDocument/2006/relationships/image" Target="../media/image164.png"/><Relationship Id="rId17" Type="http://schemas.openxmlformats.org/officeDocument/2006/relationships/image" Target="../media/image169.png"/><Relationship Id="rId25" Type="http://schemas.openxmlformats.org/officeDocument/2006/relationships/image" Target="../media/image177.png"/><Relationship Id="rId2" Type="http://schemas.openxmlformats.org/officeDocument/2006/relationships/image" Target="../media/image148.jpg"/><Relationship Id="rId16" Type="http://schemas.openxmlformats.org/officeDocument/2006/relationships/image" Target="../media/image168.png"/><Relationship Id="rId20"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59.png"/><Relationship Id="rId11" Type="http://schemas.openxmlformats.org/officeDocument/2006/relationships/image" Target="../media/image163.png"/><Relationship Id="rId24" Type="http://schemas.openxmlformats.org/officeDocument/2006/relationships/image" Target="../media/image176.jpeg"/><Relationship Id="rId5" Type="http://schemas.openxmlformats.org/officeDocument/2006/relationships/image" Target="../media/image158.png"/><Relationship Id="rId15" Type="http://schemas.openxmlformats.org/officeDocument/2006/relationships/image" Target="../media/image167.png"/><Relationship Id="rId23" Type="http://schemas.openxmlformats.org/officeDocument/2006/relationships/image" Target="../media/image175.png"/><Relationship Id="rId10" Type="http://schemas.openxmlformats.org/officeDocument/2006/relationships/image" Target="../media/image162.jpeg"/><Relationship Id="rId19" Type="http://schemas.openxmlformats.org/officeDocument/2006/relationships/image" Target="../media/image171.png"/><Relationship Id="rId4" Type="http://schemas.openxmlformats.org/officeDocument/2006/relationships/image" Target="../media/image157.png"/><Relationship Id="rId9" Type="http://schemas.openxmlformats.org/officeDocument/2006/relationships/image" Target="../media/image161.jpeg"/><Relationship Id="rId14" Type="http://schemas.openxmlformats.org/officeDocument/2006/relationships/image" Target="../media/image166.png"/><Relationship Id="rId22" Type="http://schemas.openxmlformats.org/officeDocument/2006/relationships/image" Target="../media/image174.png"/></Relationships>
</file>

<file path=ppt/slides/_rels/slide87.xml.rels><?xml version="1.0" encoding="UTF-8" standalone="yes"?>
<Relationships xmlns="http://schemas.openxmlformats.org/package/2006/relationships"><Relationship Id="rId8" Type="http://schemas.openxmlformats.org/officeDocument/2006/relationships/hyperlink" Target="http://www.jungheinrich.fr/fr/fr/index-fr/produits/chariots-de-manutention/jhproducts/12137/467.html" TargetMode="External"/><Relationship Id="rId13" Type="http://schemas.openxmlformats.org/officeDocument/2006/relationships/image" Target="../media/image165.png"/><Relationship Id="rId18" Type="http://schemas.openxmlformats.org/officeDocument/2006/relationships/image" Target="../media/image170.png"/><Relationship Id="rId3" Type="http://schemas.openxmlformats.org/officeDocument/2006/relationships/image" Target="../media/image156.png"/><Relationship Id="rId21" Type="http://schemas.openxmlformats.org/officeDocument/2006/relationships/image" Target="../media/image173.png"/><Relationship Id="rId7" Type="http://schemas.openxmlformats.org/officeDocument/2006/relationships/image" Target="../media/image160.png"/><Relationship Id="rId12" Type="http://schemas.openxmlformats.org/officeDocument/2006/relationships/image" Target="../media/image164.png"/><Relationship Id="rId17" Type="http://schemas.openxmlformats.org/officeDocument/2006/relationships/image" Target="../media/image169.png"/><Relationship Id="rId25" Type="http://schemas.openxmlformats.org/officeDocument/2006/relationships/image" Target="../media/image177.png"/><Relationship Id="rId2" Type="http://schemas.openxmlformats.org/officeDocument/2006/relationships/image" Target="../media/image148.jpg"/><Relationship Id="rId16" Type="http://schemas.openxmlformats.org/officeDocument/2006/relationships/image" Target="../media/image168.png"/><Relationship Id="rId20"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59.png"/><Relationship Id="rId11" Type="http://schemas.openxmlformats.org/officeDocument/2006/relationships/image" Target="../media/image163.png"/><Relationship Id="rId24" Type="http://schemas.openxmlformats.org/officeDocument/2006/relationships/image" Target="../media/image176.jpeg"/><Relationship Id="rId5" Type="http://schemas.openxmlformats.org/officeDocument/2006/relationships/image" Target="../media/image158.png"/><Relationship Id="rId15" Type="http://schemas.openxmlformats.org/officeDocument/2006/relationships/image" Target="../media/image167.png"/><Relationship Id="rId23" Type="http://schemas.openxmlformats.org/officeDocument/2006/relationships/image" Target="../media/image175.png"/><Relationship Id="rId10" Type="http://schemas.openxmlformats.org/officeDocument/2006/relationships/image" Target="../media/image162.jpeg"/><Relationship Id="rId19" Type="http://schemas.openxmlformats.org/officeDocument/2006/relationships/image" Target="../media/image171.png"/><Relationship Id="rId4" Type="http://schemas.openxmlformats.org/officeDocument/2006/relationships/image" Target="../media/image157.png"/><Relationship Id="rId9" Type="http://schemas.openxmlformats.org/officeDocument/2006/relationships/image" Target="../media/image161.jpeg"/><Relationship Id="rId14" Type="http://schemas.openxmlformats.org/officeDocument/2006/relationships/image" Target="../media/image166.png"/><Relationship Id="rId22" Type="http://schemas.openxmlformats.org/officeDocument/2006/relationships/image" Target="../media/image174.png"/></Relationships>
</file>

<file path=ppt/slides/_rels/slide88.xml.rels><?xml version="1.0" encoding="UTF-8" standalone="yes"?>
<Relationships xmlns="http://schemas.openxmlformats.org/package/2006/relationships"><Relationship Id="rId8" Type="http://schemas.openxmlformats.org/officeDocument/2006/relationships/hyperlink" Target="http://www.jungheinrich.fr/fr/fr/index-fr/produits/chariots-de-manutention/jhproducts/12137/467.html" TargetMode="External"/><Relationship Id="rId13" Type="http://schemas.openxmlformats.org/officeDocument/2006/relationships/image" Target="../media/image165.png"/><Relationship Id="rId18" Type="http://schemas.openxmlformats.org/officeDocument/2006/relationships/image" Target="../media/image170.png"/><Relationship Id="rId3" Type="http://schemas.openxmlformats.org/officeDocument/2006/relationships/image" Target="../media/image156.png"/><Relationship Id="rId21" Type="http://schemas.openxmlformats.org/officeDocument/2006/relationships/image" Target="../media/image173.png"/><Relationship Id="rId7" Type="http://schemas.openxmlformats.org/officeDocument/2006/relationships/image" Target="../media/image160.png"/><Relationship Id="rId12" Type="http://schemas.openxmlformats.org/officeDocument/2006/relationships/image" Target="../media/image164.png"/><Relationship Id="rId17" Type="http://schemas.openxmlformats.org/officeDocument/2006/relationships/image" Target="../media/image169.png"/><Relationship Id="rId25" Type="http://schemas.openxmlformats.org/officeDocument/2006/relationships/image" Target="../media/image177.png"/><Relationship Id="rId2" Type="http://schemas.openxmlformats.org/officeDocument/2006/relationships/image" Target="../media/image148.jpg"/><Relationship Id="rId16" Type="http://schemas.openxmlformats.org/officeDocument/2006/relationships/image" Target="../media/image168.png"/><Relationship Id="rId20"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59.png"/><Relationship Id="rId11" Type="http://schemas.openxmlformats.org/officeDocument/2006/relationships/image" Target="../media/image163.png"/><Relationship Id="rId24" Type="http://schemas.openxmlformats.org/officeDocument/2006/relationships/image" Target="../media/image176.jpeg"/><Relationship Id="rId5" Type="http://schemas.openxmlformats.org/officeDocument/2006/relationships/image" Target="../media/image158.png"/><Relationship Id="rId15" Type="http://schemas.openxmlformats.org/officeDocument/2006/relationships/image" Target="../media/image167.png"/><Relationship Id="rId23" Type="http://schemas.openxmlformats.org/officeDocument/2006/relationships/image" Target="../media/image175.png"/><Relationship Id="rId10" Type="http://schemas.openxmlformats.org/officeDocument/2006/relationships/image" Target="../media/image162.jpeg"/><Relationship Id="rId19" Type="http://schemas.openxmlformats.org/officeDocument/2006/relationships/image" Target="../media/image171.png"/><Relationship Id="rId4" Type="http://schemas.openxmlformats.org/officeDocument/2006/relationships/image" Target="../media/image157.png"/><Relationship Id="rId9" Type="http://schemas.openxmlformats.org/officeDocument/2006/relationships/image" Target="../media/image161.jpeg"/><Relationship Id="rId14" Type="http://schemas.openxmlformats.org/officeDocument/2006/relationships/image" Target="../media/image166.png"/><Relationship Id="rId22" Type="http://schemas.openxmlformats.org/officeDocument/2006/relationships/image" Target="../media/image174.png"/></Relationships>
</file>

<file path=ppt/slides/_rels/slide89.xml.rels><?xml version="1.0" encoding="UTF-8" standalone="yes"?>
<Relationships xmlns="http://schemas.openxmlformats.org/package/2006/relationships"><Relationship Id="rId8" Type="http://schemas.openxmlformats.org/officeDocument/2006/relationships/hyperlink" Target="http://www.jungheinrich.fr/fr/fr/index-fr/produits/chariots-de-manutention/jhproducts/12137/467.html" TargetMode="External"/><Relationship Id="rId13" Type="http://schemas.openxmlformats.org/officeDocument/2006/relationships/image" Target="../media/image165.png"/><Relationship Id="rId18" Type="http://schemas.openxmlformats.org/officeDocument/2006/relationships/image" Target="../media/image170.png"/><Relationship Id="rId3" Type="http://schemas.openxmlformats.org/officeDocument/2006/relationships/image" Target="../media/image156.png"/><Relationship Id="rId21" Type="http://schemas.openxmlformats.org/officeDocument/2006/relationships/image" Target="../media/image173.png"/><Relationship Id="rId7" Type="http://schemas.openxmlformats.org/officeDocument/2006/relationships/image" Target="../media/image160.png"/><Relationship Id="rId12" Type="http://schemas.openxmlformats.org/officeDocument/2006/relationships/image" Target="../media/image164.png"/><Relationship Id="rId17" Type="http://schemas.openxmlformats.org/officeDocument/2006/relationships/image" Target="../media/image169.png"/><Relationship Id="rId25" Type="http://schemas.openxmlformats.org/officeDocument/2006/relationships/image" Target="../media/image177.png"/><Relationship Id="rId2" Type="http://schemas.openxmlformats.org/officeDocument/2006/relationships/image" Target="../media/image148.jpg"/><Relationship Id="rId16" Type="http://schemas.openxmlformats.org/officeDocument/2006/relationships/image" Target="../media/image168.png"/><Relationship Id="rId20"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59.png"/><Relationship Id="rId11" Type="http://schemas.openxmlformats.org/officeDocument/2006/relationships/image" Target="../media/image163.png"/><Relationship Id="rId24" Type="http://schemas.openxmlformats.org/officeDocument/2006/relationships/image" Target="../media/image176.jpeg"/><Relationship Id="rId5" Type="http://schemas.openxmlformats.org/officeDocument/2006/relationships/image" Target="../media/image158.png"/><Relationship Id="rId15" Type="http://schemas.openxmlformats.org/officeDocument/2006/relationships/image" Target="../media/image167.png"/><Relationship Id="rId23" Type="http://schemas.openxmlformats.org/officeDocument/2006/relationships/image" Target="../media/image175.png"/><Relationship Id="rId10" Type="http://schemas.openxmlformats.org/officeDocument/2006/relationships/image" Target="../media/image162.jpeg"/><Relationship Id="rId19" Type="http://schemas.openxmlformats.org/officeDocument/2006/relationships/image" Target="../media/image171.png"/><Relationship Id="rId4" Type="http://schemas.openxmlformats.org/officeDocument/2006/relationships/image" Target="../media/image157.png"/><Relationship Id="rId9" Type="http://schemas.openxmlformats.org/officeDocument/2006/relationships/image" Target="../media/image161.jpeg"/><Relationship Id="rId14" Type="http://schemas.openxmlformats.org/officeDocument/2006/relationships/image" Target="../media/image166.png"/><Relationship Id="rId22" Type="http://schemas.openxmlformats.org/officeDocument/2006/relationships/image" Target="../media/image17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90.xml.rels><?xml version="1.0" encoding="UTF-8" standalone="yes"?>
<Relationships xmlns="http://schemas.openxmlformats.org/package/2006/relationships"><Relationship Id="rId8" Type="http://schemas.openxmlformats.org/officeDocument/2006/relationships/hyperlink" Target="http://www.jungheinrich.fr/fr/fr/index-fr/produits/chariots-de-manutention/jhproducts/12137/467.html" TargetMode="External"/><Relationship Id="rId13" Type="http://schemas.openxmlformats.org/officeDocument/2006/relationships/image" Target="../media/image165.png"/><Relationship Id="rId18" Type="http://schemas.openxmlformats.org/officeDocument/2006/relationships/image" Target="../media/image170.png"/><Relationship Id="rId3" Type="http://schemas.openxmlformats.org/officeDocument/2006/relationships/image" Target="../media/image156.png"/><Relationship Id="rId21" Type="http://schemas.openxmlformats.org/officeDocument/2006/relationships/image" Target="../media/image173.png"/><Relationship Id="rId7" Type="http://schemas.openxmlformats.org/officeDocument/2006/relationships/image" Target="../media/image160.png"/><Relationship Id="rId12" Type="http://schemas.openxmlformats.org/officeDocument/2006/relationships/image" Target="../media/image164.png"/><Relationship Id="rId17" Type="http://schemas.openxmlformats.org/officeDocument/2006/relationships/image" Target="../media/image169.png"/><Relationship Id="rId25" Type="http://schemas.openxmlformats.org/officeDocument/2006/relationships/image" Target="../media/image177.png"/><Relationship Id="rId2" Type="http://schemas.openxmlformats.org/officeDocument/2006/relationships/image" Target="../media/image148.jpg"/><Relationship Id="rId16" Type="http://schemas.openxmlformats.org/officeDocument/2006/relationships/image" Target="../media/image168.png"/><Relationship Id="rId20"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59.png"/><Relationship Id="rId11" Type="http://schemas.openxmlformats.org/officeDocument/2006/relationships/image" Target="../media/image163.png"/><Relationship Id="rId24" Type="http://schemas.openxmlformats.org/officeDocument/2006/relationships/image" Target="../media/image176.jpeg"/><Relationship Id="rId5" Type="http://schemas.openxmlformats.org/officeDocument/2006/relationships/image" Target="../media/image158.png"/><Relationship Id="rId15" Type="http://schemas.openxmlformats.org/officeDocument/2006/relationships/image" Target="../media/image167.png"/><Relationship Id="rId23" Type="http://schemas.openxmlformats.org/officeDocument/2006/relationships/image" Target="../media/image175.png"/><Relationship Id="rId10" Type="http://schemas.openxmlformats.org/officeDocument/2006/relationships/image" Target="../media/image162.jpeg"/><Relationship Id="rId19" Type="http://schemas.openxmlformats.org/officeDocument/2006/relationships/image" Target="../media/image171.png"/><Relationship Id="rId4" Type="http://schemas.openxmlformats.org/officeDocument/2006/relationships/image" Target="../media/image157.png"/><Relationship Id="rId9" Type="http://schemas.openxmlformats.org/officeDocument/2006/relationships/image" Target="../media/image161.jpeg"/><Relationship Id="rId14" Type="http://schemas.openxmlformats.org/officeDocument/2006/relationships/image" Target="../media/image166.png"/><Relationship Id="rId22" Type="http://schemas.openxmlformats.org/officeDocument/2006/relationships/image" Target="../media/image174.png"/></Relationships>
</file>

<file path=ppt/slides/_rels/slide91.xml.rels><?xml version="1.0" encoding="UTF-8" standalone="yes"?>
<Relationships xmlns="http://schemas.openxmlformats.org/package/2006/relationships"><Relationship Id="rId8" Type="http://schemas.openxmlformats.org/officeDocument/2006/relationships/hyperlink" Target="http://www.jungheinrich.fr/fr/fr/index-fr/produits/chariots-de-manutention/jhproducts/12137/467.html" TargetMode="External"/><Relationship Id="rId13" Type="http://schemas.openxmlformats.org/officeDocument/2006/relationships/image" Target="../media/image165.png"/><Relationship Id="rId18" Type="http://schemas.openxmlformats.org/officeDocument/2006/relationships/image" Target="../media/image169.png"/><Relationship Id="rId3" Type="http://schemas.openxmlformats.org/officeDocument/2006/relationships/image" Target="../media/image156.png"/><Relationship Id="rId21" Type="http://schemas.openxmlformats.org/officeDocument/2006/relationships/image" Target="../media/image172.png"/><Relationship Id="rId7" Type="http://schemas.openxmlformats.org/officeDocument/2006/relationships/image" Target="../media/image160.png"/><Relationship Id="rId12" Type="http://schemas.openxmlformats.org/officeDocument/2006/relationships/image" Target="../media/image164.png"/><Relationship Id="rId17" Type="http://schemas.openxmlformats.org/officeDocument/2006/relationships/image" Target="../media/image168.png"/><Relationship Id="rId25" Type="http://schemas.openxmlformats.org/officeDocument/2006/relationships/image" Target="../media/image177.png"/><Relationship Id="rId2" Type="http://schemas.openxmlformats.org/officeDocument/2006/relationships/image" Target="../media/image148.jpg"/><Relationship Id="rId16" Type="http://schemas.openxmlformats.org/officeDocument/2006/relationships/image" Target="../media/image167.png"/><Relationship Id="rId20"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image" Target="../media/image159.png"/><Relationship Id="rId11" Type="http://schemas.openxmlformats.org/officeDocument/2006/relationships/image" Target="../media/image163.png"/><Relationship Id="rId24" Type="http://schemas.openxmlformats.org/officeDocument/2006/relationships/image" Target="../media/image175.png"/><Relationship Id="rId5" Type="http://schemas.openxmlformats.org/officeDocument/2006/relationships/image" Target="../media/image158.png"/><Relationship Id="rId15" Type="http://schemas.openxmlformats.org/officeDocument/2006/relationships/image" Target="../media/image176.jpeg"/><Relationship Id="rId23" Type="http://schemas.openxmlformats.org/officeDocument/2006/relationships/image" Target="../media/image174.png"/><Relationship Id="rId10" Type="http://schemas.openxmlformats.org/officeDocument/2006/relationships/image" Target="../media/image162.jpeg"/><Relationship Id="rId19" Type="http://schemas.openxmlformats.org/officeDocument/2006/relationships/image" Target="../media/image170.png"/><Relationship Id="rId4" Type="http://schemas.openxmlformats.org/officeDocument/2006/relationships/image" Target="../media/image157.png"/><Relationship Id="rId9" Type="http://schemas.openxmlformats.org/officeDocument/2006/relationships/image" Target="../media/image161.jpeg"/><Relationship Id="rId14" Type="http://schemas.openxmlformats.org/officeDocument/2006/relationships/image" Target="../media/image166.png"/><Relationship Id="rId22" Type="http://schemas.openxmlformats.org/officeDocument/2006/relationships/image" Target="../media/image173.png"/></Relationships>
</file>

<file path=ppt/slides/_rels/slide92.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 Id="rId6" Type="http://schemas.openxmlformats.org/officeDocument/2006/relationships/image" Target="../media/image148.jpg"/><Relationship Id="rId5" Type="http://schemas.openxmlformats.org/officeDocument/2006/relationships/image" Target="../media/image181.png"/><Relationship Id="rId4" Type="http://schemas.openxmlformats.org/officeDocument/2006/relationships/image" Target="../media/image180.png"/></Relationships>
</file>

<file path=ppt/slides/_rels/slide95.xml.rels><?xml version="1.0" encoding="UTF-8" standalone="yes"?>
<Relationships xmlns="http://schemas.openxmlformats.org/package/2006/relationships"><Relationship Id="rId3" Type="http://schemas.openxmlformats.org/officeDocument/2006/relationships/hyperlink" Target="http://www.inrs.fr/demarche/caces-certificat-aptitude-conduite-securite/ce-qu-il-faut-retenir.html" TargetMode="External"/><Relationship Id="rId2" Type="http://schemas.openxmlformats.org/officeDocument/2006/relationships/image" Target="../media/image182.jpeg"/><Relationship Id="rId1" Type="http://schemas.openxmlformats.org/officeDocument/2006/relationships/slideLayout" Target="../slideLayouts/slideLayout2.xml"/><Relationship Id="rId4" Type="http://schemas.openxmlformats.org/officeDocument/2006/relationships/image" Target="../media/image183.jpeg"/></Relationships>
</file>

<file path=ppt/slides/_rels/slide96.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hyperlink" Target="http://www.orgtst-ie.fr/"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60766" y="1227909"/>
            <a:ext cx="6753497" cy="3413618"/>
          </a:xfrm>
        </p:spPr>
        <p:txBody>
          <a:bodyPr/>
          <a:lstStyle/>
          <a:p>
            <a:r>
              <a:rPr lang="fr-FR" sz="5400" dirty="0"/>
              <a:t>Journée occasion</a:t>
            </a:r>
            <a:br>
              <a:rPr lang="fr-FR" sz="5400" dirty="0"/>
            </a:br>
            <a:r>
              <a:rPr lang="fr-FR" sz="5400" b="0" dirty="0"/>
              <a:t>-2020-</a:t>
            </a:r>
            <a:br>
              <a:rPr lang="fr-FR" sz="5400" b="0" dirty="0"/>
            </a:br>
            <a:r>
              <a:rPr lang="fr-FR" sz="5400" b="0" i="1" dirty="0"/>
              <a:t>Haulotte</a:t>
            </a:r>
          </a:p>
        </p:txBody>
      </p:sp>
    </p:spTree>
    <p:extLst>
      <p:ext uri="{BB962C8B-B14F-4D97-AF65-F5344CB8AC3E}">
        <p14:creationId xmlns:p14="http://schemas.microsoft.com/office/powerpoint/2010/main" val="2564946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6255027" y="2064351"/>
            <a:ext cx="5604609" cy="671758"/>
          </a:xfrm>
        </p:spPr>
        <p:txBody>
          <a:bodyPr/>
          <a:lstStyle/>
          <a:p>
            <a:pPr algn="just"/>
            <a:r>
              <a:rPr lang="fr-FR" sz="2000" b="1" dirty="0">
                <a:solidFill>
                  <a:schemeClr val="tx1"/>
                </a:solidFill>
              </a:rPr>
              <a:t>L’ensemble des régions </a:t>
            </a:r>
            <a:r>
              <a:rPr lang="fr-FR" sz="2000" dirty="0">
                <a:solidFill>
                  <a:schemeClr val="tx1"/>
                </a:solidFill>
              </a:rPr>
              <a:t>a connu une baisse des livraisons au S1 2020.</a:t>
            </a:r>
          </a:p>
        </p:txBody>
      </p:sp>
      <p:sp>
        <p:nvSpPr>
          <p:cNvPr id="8" name="Espace réservé du texte 2"/>
          <p:cNvSpPr txBox="1">
            <a:spLocks/>
          </p:cNvSpPr>
          <p:nvPr/>
        </p:nvSpPr>
        <p:spPr>
          <a:xfrm>
            <a:off x="93651" y="601310"/>
            <a:ext cx="9975164"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fr-FR" sz="2000" b="1" i="1" dirty="0">
                <a:solidFill>
                  <a:schemeClr val="tx1"/>
                </a:solidFill>
              </a:rPr>
              <a:t>L’apparition de la crise sanitaire a impacté le marché au S1 2020</a:t>
            </a:r>
          </a:p>
        </p:txBody>
      </p:sp>
      <p:sp>
        <p:nvSpPr>
          <p:cNvPr id="9" name="Espace réservé du texte 2"/>
          <p:cNvSpPr txBox="1">
            <a:spLocks/>
          </p:cNvSpPr>
          <p:nvPr/>
        </p:nvSpPr>
        <p:spPr>
          <a:xfrm>
            <a:off x="6255027" y="2803599"/>
            <a:ext cx="5604609" cy="3068806"/>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just">
              <a:spcBef>
                <a:spcPts val="0"/>
              </a:spcBef>
              <a:buNone/>
            </a:pPr>
            <a:endParaRPr lang="fr-FR" sz="2000" dirty="0">
              <a:solidFill>
                <a:schemeClr val="tx1"/>
              </a:solidFill>
            </a:endParaRPr>
          </a:p>
          <a:p>
            <a:pPr algn="just">
              <a:spcBef>
                <a:spcPts val="0"/>
              </a:spcBef>
            </a:pPr>
            <a:r>
              <a:rPr lang="fr-FR" sz="2000" dirty="0">
                <a:solidFill>
                  <a:schemeClr val="tx1"/>
                </a:solidFill>
              </a:rPr>
              <a:t>Ile-de-France, Rhône-Alpes et Pays-de-Loire, qui représentent à elles seules </a:t>
            </a:r>
            <a:r>
              <a:rPr lang="fr-FR" sz="2000" b="1" dirty="0">
                <a:solidFill>
                  <a:schemeClr val="tx1"/>
                </a:solidFill>
              </a:rPr>
              <a:t>33% du marché global </a:t>
            </a:r>
            <a:r>
              <a:rPr lang="fr-FR" sz="2000" dirty="0">
                <a:solidFill>
                  <a:schemeClr val="tx1"/>
                </a:solidFill>
              </a:rPr>
              <a:t>ont enregistré des reculs entre -20 et -30% sur le S1 2020.</a:t>
            </a:r>
            <a:endParaRPr lang="fr-FR" sz="1800" dirty="0">
              <a:solidFill>
                <a:schemeClr val="tx1"/>
              </a:solidFill>
            </a:endParaRPr>
          </a:p>
        </p:txBody>
      </p:sp>
      <p:sp>
        <p:nvSpPr>
          <p:cNvPr id="10" name="Titre 1">
            <a:extLst>
              <a:ext uri="{FF2B5EF4-FFF2-40B4-BE49-F238E27FC236}">
                <a16:creationId xmlns:a16="http://schemas.microsoft.com/office/drawing/2014/main" id="{63B4AAE0-461F-4973-8944-852441EB6867}"/>
              </a:ext>
            </a:extLst>
          </p:cNvPr>
          <p:cNvSpPr txBox="1">
            <a:spLocks/>
          </p:cNvSpPr>
          <p:nvPr/>
        </p:nvSpPr>
        <p:spPr>
          <a:xfrm>
            <a:off x="42538" y="-64727"/>
            <a:ext cx="10450128"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Performances régionales</a:t>
            </a:r>
          </a:p>
        </p:txBody>
      </p:sp>
      <p:pic>
        <p:nvPicPr>
          <p:cNvPr id="2" name="Image 1">
            <a:extLst>
              <a:ext uri="{FF2B5EF4-FFF2-40B4-BE49-F238E27FC236}">
                <a16:creationId xmlns:a16="http://schemas.microsoft.com/office/drawing/2014/main" id="{4F065A32-5813-4E65-BB31-A38A54663DA4}"/>
              </a:ext>
            </a:extLst>
          </p:cNvPr>
          <p:cNvPicPr>
            <a:picLocks noChangeAspect="1"/>
          </p:cNvPicPr>
          <p:nvPr/>
        </p:nvPicPr>
        <p:blipFill>
          <a:blip r:embed="rId3"/>
          <a:stretch>
            <a:fillRect/>
          </a:stretch>
        </p:blipFill>
        <p:spPr>
          <a:xfrm>
            <a:off x="0" y="1099324"/>
            <a:ext cx="6255543" cy="4846192"/>
          </a:xfrm>
          <a:prstGeom prst="rect">
            <a:avLst/>
          </a:prstGeom>
        </p:spPr>
      </p:pic>
    </p:spTree>
    <p:extLst>
      <p:ext uri="{BB962C8B-B14F-4D97-AF65-F5344CB8AC3E}">
        <p14:creationId xmlns:p14="http://schemas.microsoft.com/office/powerpoint/2010/main" val="375658685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52400" y="890954"/>
            <a:ext cx="11887199" cy="3423138"/>
          </a:xfrm>
          <a:prstGeom prst="rect">
            <a:avLst/>
          </a:prstGeom>
        </p:spPr>
        <p:txBody>
          <a:bodyPr vert="horz" lIns="91440" tIns="45720" rIns="91440" bIns="45720" rtlCol="0" anchor="b" anchorCtr="0">
            <a:normAutofit fontScale="97500"/>
          </a:bodyPr>
          <a:lstStyle>
            <a:lvl1pPr algn="ctr" defTabSz="914400" rtl="0" eaLnBrk="1" latinLnBrk="0" hangingPunct="1">
              <a:spcBef>
                <a:spcPct val="0"/>
              </a:spcBef>
              <a:buNone/>
              <a:defRPr sz="4600" b="1" i="0" kern="1200">
                <a:solidFill>
                  <a:srgbClr val="FF6600"/>
                </a:solidFill>
                <a:latin typeface="+mj-lt"/>
                <a:ea typeface="+mj-ea"/>
                <a:cs typeface="+mj-cs"/>
              </a:defRPr>
            </a:lvl1pPr>
          </a:lstStyle>
          <a:p>
            <a:r>
              <a:rPr lang="fr-FR" sz="5300" dirty="0"/>
              <a:t>Merci pour votre attention</a:t>
            </a:r>
          </a:p>
          <a:p>
            <a:endParaRPr lang="fr-FR" sz="3000" dirty="0"/>
          </a:p>
        </p:txBody>
      </p:sp>
    </p:spTree>
    <p:extLst>
      <p:ext uri="{BB962C8B-B14F-4D97-AF65-F5344CB8AC3E}">
        <p14:creationId xmlns:p14="http://schemas.microsoft.com/office/powerpoint/2010/main" val="2659663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B272971-BE9B-4987-B2CE-3B94B299E3AB}"/>
              </a:ext>
            </a:extLst>
          </p:cNvPr>
          <p:cNvSpPr/>
          <p:nvPr/>
        </p:nvSpPr>
        <p:spPr>
          <a:xfrm>
            <a:off x="241318" y="868299"/>
            <a:ext cx="3235822" cy="461665"/>
          </a:xfrm>
          <a:prstGeom prst="rect">
            <a:avLst/>
          </a:prstGeom>
        </p:spPr>
        <p:txBody>
          <a:bodyPr wrap="none">
            <a:spAutoFit/>
          </a:bodyPr>
          <a:lstStyle/>
          <a:p>
            <a:r>
              <a:rPr lang="fr-FR" altLang="fr-FR" sz="2400" b="1" dirty="0">
                <a:solidFill>
                  <a:srgbClr val="0070C0"/>
                </a:solidFill>
                <a:latin typeface="Calibri Light" panose="020F0302020204030204" pitchFamily="34" charset="0"/>
              </a:rPr>
              <a:t>Focus région Champagne</a:t>
            </a:r>
          </a:p>
        </p:txBody>
      </p:sp>
      <p:sp>
        <p:nvSpPr>
          <p:cNvPr id="7" name="Object 7">
            <a:extLst>
              <a:ext uri="{FF2B5EF4-FFF2-40B4-BE49-F238E27FC236}">
                <a16:creationId xmlns:a16="http://schemas.microsoft.com/office/drawing/2014/main" id="{A5F26172-3ACF-4C82-9371-44769BC42811}"/>
              </a:ext>
            </a:extLst>
          </p:cNvPr>
          <p:cNvSpPr>
            <a:spLocks noChangeAspect="1" noChangeArrowheads="1"/>
          </p:cNvSpPr>
          <p:nvPr/>
        </p:nvSpPr>
        <p:spPr bwMode="auto">
          <a:xfrm>
            <a:off x="241318" y="1448734"/>
            <a:ext cx="5700362" cy="178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eaLnBrk="1" hangingPunct="1">
              <a:spcBef>
                <a:spcPct val="0"/>
              </a:spcBef>
              <a:buSzPct val="200000"/>
              <a:buBlip>
                <a:blip r:embed="rId2"/>
              </a:buBlip>
            </a:pPr>
            <a:r>
              <a:rPr lang="fr-FR" altLang="fr-FR" sz="1600" b="1" dirty="0">
                <a:solidFill>
                  <a:srgbClr val="0070C0"/>
                </a:solidFill>
                <a:latin typeface="+mn-lt"/>
              </a:rPr>
              <a:t>2,6 %</a:t>
            </a:r>
            <a:r>
              <a:rPr lang="fr-FR" altLang="fr-FR" sz="1600" dirty="0">
                <a:solidFill>
                  <a:schemeClr val="bg1">
                    <a:lumMod val="50000"/>
                  </a:schemeClr>
                </a:solidFill>
                <a:latin typeface="+mn-lt"/>
              </a:rPr>
              <a:t> </a:t>
            </a:r>
            <a:r>
              <a:rPr lang="fr-FR" altLang="fr-FR" sz="1600" b="1" dirty="0">
                <a:solidFill>
                  <a:srgbClr val="0070C0"/>
                </a:solidFill>
                <a:latin typeface="+mn-lt"/>
              </a:rPr>
              <a:t>des parts du marché </a:t>
            </a:r>
            <a:r>
              <a:rPr lang="fr-FR" altLang="fr-FR" sz="1600" dirty="0">
                <a:solidFill>
                  <a:schemeClr val="bg1">
                    <a:lumMod val="50000"/>
                  </a:schemeClr>
                </a:solidFill>
                <a:latin typeface="+mn-lt"/>
              </a:rPr>
              <a:t>français</a:t>
            </a:r>
          </a:p>
          <a:p>
            <a:pPr eaLnBrk="1" hangingPunct="1">
              <a:spcBef>
                <a:spcPct val="0"/>
              </a:spcBef>
              <a:buSzPct val="200000"/>
              <a:buNone/>
            </a:pPr>
            <a:endParaRPr lang="fr-FR" altLang="fr-FR" sz="1600" dirty="0">
              <a:solidFill>
                <a:schemeClr val="bg1">
                  <a:lumMod val="50000"/>
                </a:schemeClr>
              </a:solidFill>
              <a:latin typeface="+mn-lt"/>
            </a:endParaRPr>
          </a:p>
          <a:p>
            <a:pPr marL="285750" indent="-285750" eaLnBrk="1" hangingPunct="1">
              <a:spcBef>
                <a:spcPct val="0"/>
              </a:spcBef>
              <a:buSzPct val="200000"/>
              <a:buBlip>
                <a:blip r:embed="rId2"/>
              </a:buBlip>
            </a:pPr>
            <a:r>
              <a:rPr lang="fr-FR" altLang="fr-FR" sz="1600" dirty="0">
                <a:solidFill>
                  <a:schemeClr val="bg1">
                    <a:lumMod val="50000"/>
                  </a:schemeClr>
                </a:solidFill>
                <a:latin typeface="+mn-lt"/>
              </a:rPr>
              <a:t>En décroissance </a:t>
            </a:r>
            <a:r>
              <a:rPr lang="fr-FR" altLang="fr-FR" sz="1600" b="1" dirty="0">
                <a:solidFill>
                  <a:srgbClr val="0070C0"/>
                </a:solidFill>
                <a:latin typeface="+mn-lt"/>
              </a:rPr>
              <a:t>de seulement -3%</a:t>
            </a:r>
            <a:r>
              <a:rPr lang="fr-FR" altLang="fr-FR" sz="1600" dirty="0">
                <a:solidFill>
                  <a:schemeClr val="bg1">
                    <a:lumMod val="50000"/>
                  </a:schemeClr>
                </a:solidFill>
                <a:latin typeface="+mn-lt"/>
              </a:rPr>
              <a:t> au premier semestre 2020 (région la moins impactée)</a:t>
            </a:r>
          </a:p>
          <a:p>
            <a:pPr marL="285750" indent="-285750" eaLnBrk="1" hangingPunct="1">
              <a:spcBef>
                <a:spcPct val="0"/>
              </a:spcBef>
              <a:buSzPct val="200000"/>
              <a:buBlip>
                <a:blip r:embed="rId2"/>
              </a:buBlip>
            </a:pPr>
            <a:endParaRPr lang="fr-FR" altLang="fr-FR" sz="1600" dirty="0">
              <a:solidFill>
                <a:schemeClr val="bg1">
                  <a:lumMod val="50000"/>
                </a:schemeClr>
              </a:solidFill>
              <a:latin typeface="+mn-lt"/>
            </a:endParaRPr>
          </a:p>
          <a:p>
            <a:pPr marL="285750" indent="-285750" eaLnBrk="1" hangingPunct="1">
              <a:spcBef>
                <a:spcPct val="0"/>
              </a:spcBef>
              <a:buSzPct val="200000"/>
              <a:buBlip>
                <a:blip r:embed="rId2"/>
              </a:buBlip>
            </a:pPr>
            <a:r>
              <a:rPr lang="fr-FR" altLang="fr-FR" sz="1600" dirty="0">
                <a:solidFill>
                  <a:schemeClr val="bg1">
                    <a:lumMod val="50000"/>
                  </a:schemeClr>
                </a:solidFill>
                <a:latin typeface="+mn-lt"/>
              </a:rPr>
              <a:t>Un marché un peu plus orienté vers les</a:t>
            </a:r>
            <a:r>
              <a:rPr lang="fr-FR" altLang="fr-FR" sz="1600" b="1" dirty="0">
                <a:solidFill>
                  <a:srgbClr val="0070C0"/>
                </a:solidFill>
                <a:latin typeface="+mn-lt"/>
              </a:rPr>
              <a:t> frontaux </a:t>
            </a:r>
            <a:r>
              <a:rPr lang="fr-FR" altLang="fr-FR" sz="1600" dirty="0">
                <a:solidFill>
                  <a:schemeClr val="bg1">
                    <a:lumMod val="50000"/>
                  </a:schemeClr>
                </a:solidFill>
                <a:latin typeface="+mn-lt"/>
              </a:rPr>
              <a:t>:</a:t>
            </a:r>
          </a:p>
          <a:p>
            <a:pPr eaLnBrk="1" hangingPunct="1">
              <a:spcBef>
                <a:spcPct val="0"/>
              </a:spcBef>
              <a:buSzPct val="200000"/>
              <a:buNone/>
            </a:pPr>
            <a:endParaRPr lang="fr-FR" altLang="fr-FR" sz="1600" dirty="0">
              <a:solidFill>
                <a:schemeClr val="bg1">
                  <a:lumMod val="50000"/>
                </a:schemeClr>
              </a:solidFill>
              <a:latin typeface="+mn-lt"/>
            </a:endParaRPr>
          </a:p>
        </p:txBody>
      </p:sp>
      <p:sp>
        <p:nvSpPr>
          <p:cNvPr id="6" name="Titre 1">
            <a:extLst>
              <a:ext uri="{FF2B5EF4-FFF2-40B4-BE49-F238E27FC236}">
                <a16:creationId xmlns:a16="http://schemas.microsoft.com/office/drawing/2014/main" id="{9F40EE7D-4EF9-4EF8-81FA-4FDA61751341}"/>
              </a:ext>
            </a:extLst>
          </p:cNvPr>
          <p:cNvSpPr txBox="1">
            <a:spLocks/>
          </p:cNvSpPr>
          <p:nvPr/>
        </p:nvSpPr>
        <p:spPr>
          <a:xfrm>
            <a:off x="42538" y="-64727"/>
            <a:ext cx="10450128"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Performances régionales</a:t>
            </a:r>
          </a:p>
        </p:txBody>
      </p:sp>
      <p:sp>
        <p:nvSpPr>
          <p:cNvPr id="15" name="Object 7">
            <a:extLst>
              <a:ext uri="{FF2B5EF4-FFF2-40B4-BE49-F238E27FC236}">
                <a16:creationId xmlns:a16="http://schemas.microsoft.com/office/drawing/2014/main" id="{4879B156-C2E8-4CD6-BF0F-BA41A5821F34}"/>
              </a:ext>
            </a:extLst>
          </p:cNvPr>
          <p:cNvSpPr>
            <a:spLocks noChangeAspect="1" noChangeArrowheads="1"/>
          </p:cNvSpPr>
          <p:nvPr/>
        </p:nvSpPr>
        <p:spPr bwMode="auto">
          <a:xfrm>
            <a:off x="6527079" y="1435672"/>
            <a:ext cx="5373185" cy="72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eaLnBrk="1" hangingPunct="1">
              <a:spcBef>
                <a:spcPct val="0"/>
              </a:spcBef>
              <a:buSzPct val="200000"/>
              <a:buBlip>
                <a:blip r:embed="rId2"/>
              </a:buBlip>
            </a:pPr>
            <a:r>
              <a:rPr lang="fr-FR" altLang="fr-FR" sz="1600" dirty="0">
                <a:solidFill>
                  <a:schemeClr val="bg1">
                    <a:lumMod val="50000"/>
                  </a:schemeClr>
                </a:solidFill>
                <a:latin typeface="+mn-lt"/>
              </a:rPr>
              <a:t>Une </a:t>
            </a:r>
            <a:r>
              <a:rPr lang="fr-FR" altLang="fr-FR" sz="1600" b="1" dirty="0">
                <a:solidFill>
                  <a:srgbClr val="0070C0"/>
                </a:solidFill>
                <a:latin typeface="+mn-lt"/>
              </a:rPr>
              <a:t>répartition</a:t>
            </a:r>
            <a:r>
              <a:rPr lang="fr-FR" altLang="fr-FR" sz="1600" dirty="0">
                <a:solidFill>
                  <a:schemeClr val="bg1">
                    <a:lumMod val="50000"/>
                  </a:schemeClr>
                </a:solidFill>
                <a:latin typeface="+mn-lt"/>
              </a:rPr>
              <a:t> des commandes </a:t>
            </a:r>
            <a:r>
              <a:rPr lang="fr-FR" altLang="fr-FR" sz="1600" b="1" dirty="0">
                <a:solidFill>
                  <a:srgbClr val="0070C0"/>
                </a:solidFill>
                <a:latin typeface="+mn-lt"/>
              </a:rPr>
              <a:t>hétérogène</a:t>
            </a:r>
            <a:r>
              <a:rPr lang="fr-FR" altLang="fr-FR" sz="1600" dirty="0">
                <a:solidFill>
                  <a:schemeClr val="bg1">
                    <a:lumMod val="50000"/>
                  </a:schemeClr>
                </a:solidFill>
                <a:latin typeface="+mn-lt"/>
              </a:rPr>
              <a:t> par </a:t>
            </a:r>
            <a:r>
              <a:rPr lang="fr-FR" altLang="fr-FR" sz="1600" b="1" dirty="0">
                <a:solidFill>
                  <a:srgbClr val="0070C0"/>
                </a:solidFill>
                <a:latin typeface="+mn-lt"/>
              </a:rPr>
              <a:t>département</a:t>
            </a:r>
            <a:r>
              <a:rPr lang="fr-FR" altLang="fr-FR" sz="1600" dirty="0">
                <a:solidFill>
                  <a:schemeClr val="bg1">
                    <a:lumMod val="50000"/>
                  </a:schemeClr>
                </a:solidFill>
                <a:latin typeface="+mn-lt"/>
              </a:rPr>
              <a:t> :</a:t>
            </a:r>
          </a:p>
          <a:p>
            <a:pPr eaLnBrk="1" hangingPunct="1">
              <a:spcBef>
                <a:spcPct val="0"/>
              </a:spcBef>
              <a:buSzPct val="200000"/>
              <a:buNone/>
            </a:pPr>
            <a:endParaRPr lang="fr-FR" altLang="fr-FR" sz="1600" dirty="0">
              <a:solidFill>
                <a:schemeClr val="bg1">
                  <a:lumMod val="50000"/>
                </a:schemeClr>
              </a:solidFill>
              <a:latin typeface="+mn-lt"/>
            </a:endParaRPr>
          </a:p>
        </p:txBody>
      </p:sp>
      <p:pic>
        <p:nvPicPr>
          <p:cNvPr id="17" name="Image 16">
            <a:extLst>
              <a:ext uri="{FF2B5EF4-FFF2-40B4-BE49-F238E27FC236}">
                <a16:creationId xmlns:a16="http://schemas.microsoft.com/office/drawing/2014/main" id="{AB7282ED-81E0-45BB-B79D-6D57E33DDE4C}"/>
              </a:ext>
            </a:extLst>
          </p:cNvPr>
          <p:cNvPicPr>
            <a:picLocks noChangeAspect="1"/>
          </p:cNvPicPr>
          <p:nvPr/>
        </p:nvPicPr>
        <p:blipFill rotWithShape="1">
          <a:blip r:embed="rId3"/>
          <a:srcRect l="26954" r="26791"/>
          <a:stretch/>
        </p:blipFill>
        <p:spPr>
          <a:xfrm>
            <a:off x="86998" y="3179954"/>
            <a:ext cx="2336387" cy="3030691"/>
          </a:xfrm>
          <a:prstGeom prst="rect">
            <a:avLst/>
          </a:prstGeom>
        </p:spPr>
      </p:pic>
      <p:pic>
        <p:nvPicPr>
          <p:cNvPr id="2" name="Image 1">
            <a:extLst>
              <a:ext uri="{FF2B5EF4-FFF2-40B4-BE49-F238E27FC236}">
                <a16:creationId xmlns:a16="http://schemas.microsoft.com/office/drawing/2014/main" id="{567F23C0-A32F-458C-BD01-FD0864A63780}"/>
              </a:ext>
            </a:extLst>
          </p:cNvPr>
          <p:cNvPicPr>
            <a:picLocks noChangeAspect="1"/>
          </p:cNvPicPr>
          <p:nvPr/>
        </p:nvPicPr>
        <p:blipFill>
          <a:blip r:embed="rId4"/>
          <a:stretch>
            <a:fillRect/>
          </a:stretch>
        </p:blipFill>
        <p:spPr>
          <a:xfrm>
            <a:off x="2423385" y="3096641"/>
            <a:ext cx="3518295" cy="3080218"/>
          </a:xfrm>
          <a:prstGeom prst="rect">
            <a:avLst/>
          </a:prstGeom>
        </p:spPr>
      </p:pic>
      <p:pic>
        <p:nvPicPr>
          <p:cNvPr id="3" name="Image 2">
            <a:extLst>
              <a:ext uri="{FF2B5EF4-FFF2-40B4-BE49-F238E27FC236}">
                <a16:creationId xmlns:a16="http://schemas.microsoft.com/office/drawing/2014/main" id="{3DCFA85D-4879-472F-BCDC-3DD8CB3EC9CF}"/>
              </a:ext>
            </a:extLst>
          </p:cNvPr>
          <p:cNvPicPr>
            <a:picLocks noChangeAspect="1"/>
          </p:cNvPicPr>
          <p:nvPr/>
        </p:nvPicPr>
        <p:blipFill>
          <a:blip r:embed="rId5"/>
          <a:stretch>
            <a:fillRect/>
          </a:stretch>
        </p:blipFill>
        <p:spPr>
          <a:xfrm>
            <a:off x="6142386" y="2204554"/>
            <a:ext cx="6013335" cy="3848535"/>
          </a:xfrm>
          <a:prstGeom prst="rect">
            <a:avLst/>
          </a:prstGeom>
        </p:spPr>
      </p:pic>
    </p:spTree>
    <p:extLst>
      <p:ext uri="{BB962C8B-B14F-4D97-AF65-F5344CB8AC3E}">
        <p14:creationId xmlns:p14="http://schemas.microsoft.com/office/powerpoint/2010/main" val="3815062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5842677" y="1136994"/>
            <a:ext cx="6255672" cy="3096313"/>
          </a:xfrm>
        </p:spPr>
        <p:txBody>
          <a:bodyPr/>
          <a:lstStyle/>
          <a:p>
            <a:pPr algn="just"/>
            <a:r>
              <a:rPr lang="fr-FR" sz="2000" dirty="0">
                <a:solidFill>
                  <a:schemeClr val="tx1"/>
                </a:solidFill>
              </a:rPr>
              <a:t>Les commandes ont atteint leur </a:t>
            </a:r>
            <a:r>
              <a:rPr lang="fr-FR" sz="2000" b="1" dirty="0">
                <a:solidFill>
                  <a:schemeClr val="tx1"/>
                </a:solidFill>
              </a:rPr>
              <a:t>pic en 2018</a:t>
            </a:r>
            <a:r>
              <a:rPr lang="fr-FR" sz="2000" dirty="0">
                <a:solidFill>
                  <a:schemeClr val="tx1"/>
                </a:solidFill>
              </a:rPr>
              <a:t>, puis la croissance s’est ensuite essoufflée en 2019. </a:t>
            </a:r>
          </a:p>
          <a:p>
            <a:pPr algn="just"/>
            <a:r>
              <a:rPr lang="fr-FR" sz="2000" dirty="0">
                <a:solidFill>
                  <a:schemeClr val="tx1"/>
                </a:solidFill>
              </a:rPr>
              <a:t>Sur le </a:t>
            </a:r>
            <a:r>
              <a:rPr lang="fr-FR" sz="2000" b="1" dirty="0">
                <a:solidFill>
                  <a:schemeClr val="tx1"/>
                </a:solidFill>
              </a:rPr>
              <a:t>début 2020</a:t>
            </a:r>
            <a:r>
              <a:rPr lang="fr-FR" sz="2000" dirty="0">
                <a:solidFill>
                  <a:schemeClr val="tx1"/>
                </a:solidFill>
              </a:rPr>
              <a:t>, le niveau des commandes s’est </a:t>
            </a:r>
            <a:r>
              <a:rPr lang="fr-FR" sz="2000" b="1" dirty="0">
                <a:solidFill>
                  <a:schemeClr val="tx1"/>
                </a:solidFill>
              </a:rPr>
              <a:t>retourné brutalement</a:t>
            </a:r>
            <a:r>
              <a:rPr lang="fr-FR" sz="2000" dirty="0">
                <a:solidFill>
                  <a:schemeClr val="tx1"/>
                </a:solidFill>
              </a:rPr>
              <a:t>, fortement impacté par la crise sanitaire actuelle.  Notamment, un </a:t>
            </a:r>
            <a:r>
              <a:rPr lang="fr-FR" sz="2000" b="1" dirty="0">
                <a:solidFill>
                  <a:schemeClr val="tx1"/>
                </a:solidFill>
              </a:rPr>
              <a:t>point bas </a:t>
            </a:r>
            <a:r>
              <a:rPr lang="fr-FR" sz="2000" dirty="0">
                <a:solidFill>
                  <a:schemeClr val="tx1"/>
                </a:solidFill>
              </a:rPr>
              <a:t>atteint : le mois d’avril 2020 (-54% par rapport à 2019) est le plus mauvais mois d’avril observé depuis 1997.</a:t>
            </a:r>
          </a:p>
          <a:p>
            <a:pPr algn="just"/>
            <a:endParaRPr lang="fr-FR" sz="2000" dirty="0">
              <a:solidFill>
                <a:schemeClr val="tx1"/>
              </a:solidFill>
            </a:endParaRPr>
          </a:p>
        </p:txBody>
      </p:sp>
      <p:sp>
        <p:nvSpPr>
          <p:cNvPr id="7" name="Titre 1"/>
          <p:cNvSpPr>
            <a:spLocks noGrp="1"/>
          </p:cNvSpPr>
          <p:nvPr>
            <p:ph type="title"/>
          </p:nvPr>
        </p:nvSpPr>
        <p:spPr>
          <a:xfrm>
            <a:off x="-132521" y="-45301"/>
            <a:ext cx="9753176" cy="727869"/>
          </a:xfrm>
        </p:spPr>
        <p:txBody>
          <a:bodyPr/>
          <a:lstStyle/>
          <a:p>
            <a:r>
              <a:rPr lang="fr-FR" dirty="0"/>
              <a:t>La croissance se retourne</a:t>
            </a:r>
          </a:p>
        </p:txBody>
      </p:sp>
      <p:sp>
        <p:nvSpPr>
          <p:cNvPr id="8" name="Espace réservé du texte 2"/>
          <p:cNvSpPr txBox="1">
            <a:spLocks/>
          </p:cNvSpPr>
          <p:nvPr/>
        </p:nvSpPr>
        <p:spPr>
          <a:xfrm>
            <a:off x="242262" y="601311"/>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Historique des commandes</a:t>
            </a:r>
          </a:p>
        </p:txBody>
      </p:sp>
      <p:sp>
        <p:nvSpPr>
          <p:cNvPr id="9" name="Espace réservé du texte 2"/>
          <p:cNvSpPr txBox="1">
            <a:spLocks/>
          </p:cNvSpPr>
          <p:nvPr/>
        </p:nvSpPr>
        <p:spPr>
          <a:xfrm>
            <a:off x="5842677" y="4338466"/>
            <a:ext cx="6349323" cy="251953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lgn="just">
              <a:spcBef>
                <a:spcPts val="0"/>
              </a:spcBef>
            </a:pPr>
            <a:r>
              <a:rPr lang="fr-FR" sz="2000" dirty="0">
                <a:solidFill>
                  <a:schemeClr val="tx1"/>
                </a:solidFill>
              </a:rPr>
              <a:t>Un rebond s’est opéré depuis le déconfinement de mai 2020. Le mois de </a:t>
            </a:r>
            <a:r>
              <a:rPr lang="fr-FR" sz="2000" b="1" dirty="0">
                <a:solidFill>
                  <a:schemeClr val="tx1"/>
                </a:solidFill>
              </a:rPr>
              <a:t>septembre</a:t>
            </a:r>
            <a:r>
              <a:rPr lang="fr-FR" sz="2000" dirty="0">
                <a:solidFill>
                  <a:schemeClr val="tx1"/>
                </a:solidFill>
              </a:rPr>
              <a:t> affiche même une légère croissance par rapport à 2019 (+1%). En </a:t>
            </a:r>
            <a:r>
              <a:rPr lang="fr-FR" sz="2000" b="1" dirty="0">
                <a:solidFill>
                  <a:schemeClr val="tx1"/>
                </a:solidFill>
              </a:rPr>
              <a:t>cumul annuel à septembre 2020</a:t>
            </a:r>
            <a:r>
              <a:rPr lang="fr-FR" sz="2000" dirty="0">
                <a:solidFill>
                  <a:schemeClr val="tx1"/>
                </a:solidFill>
              </a:rPr>
              <a:t>, la baisse du marché enregistrée se situe à </a:t>
            </a:r>
            <a:r>
              <a:rPr lang="fr-FR" sz="2000" b="1" dirty="0">
                <a:solidFill>
                  <a:schemeClr val="tx1"/>
                </a:solidFill>
              </a:rPr>
              <a:t>-18% </a:t>
            </a:r>
            <a:r>
              <a:rPr lang="fr-FR" sz="2000" dirty="0">
                <a:solidFill>
                  <a:schemeClr val="tx1"/>
                </a:solidFill>
              </a:rPr>
              <a:t>part rapport à 2019.</a:t>
            </a:r>
          </a:p>
          <a:p>
            <a:pPr marL="0" indent="0" algn="just">
              <a:spcBef>
                <a:spcPts val="0"/>
              </a:spcBef>
              <a:buNone/>
            </a:pPr>
            <a:endParaRPr lang="fr-FR" sz="2000" dirty="0">
              <a:solidFill>
                <a:schemeClr val="tx1"/>
              </a:solidFill>
            </a:endParaRPr>
          </a:p>
          <a:p>
            <a:pPr algn="just">
              <a:spcBef>
                <a:spcPts val="0"/>
              </a:spcBef>
            </a:pPr>
            <a:r>
              <a:rPr lang="fr-FR" sz="2000" dirty="0">
                <a:solidFill>
                  <a:schemeClr val="tx1"/>
                </a:solidFill>
              </a:rPr>
              <a:t>Niveaux proches de 2016</a:t>
            </a:r>
            <a:endParaRPr lang="fr-FR" sz="1800" dirty="0">
              <a:solidFill>
                <a:schemeClr val="tx1"/>
              </a:solidFill>
            </a:endParaRPr>
          </a:p>
        </p:txBody>
      </p:sp>
      <p:sp>
        <p:nvSpPr>
          <p:cNvPr id="10" name="Espace réservé du texte 2">
            <a:extLst>
              <a:ext uri="{FF2B5EF4-FFF2-40B4-BE49-F238E27FC236}">
                <a16:creationId xmlns:a16="http://schemas.microsoft.com/office/drawing/2014/main" id="{47E562BA-B2DF-4672-95D0-D128F20334D2}"/>
              </a:ext>
            </a:extLst>
          </p:cNvPr>
          <p:cNvSpPr txBox="1">
            <a:spLocks/>
          </p:cNvSpPr>
          <p:nvPr/>
        </p:nvSpPr>
        <p:spPr>
          <a:xfrm>
            <a:off x="93652" y="4691270"/>
            <a:ext cx="5749026" cy="1613575"/>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lgn="just"/>
            <a:r>
              <a:rPr lang="fr-FR" sz="2000" dirty="0">
                <a:solidFill>
                  <a:schemeClr val="tx1"/>
                </a:solidFill>
              </a:rPr>
              <a:t>Les commandes de chariots industriels toutes familles confondues (en unités, CVS) ont connu une </a:t>
            </a:r>
            <a:r>
              <a:rPr lang="fr-FR" sz="2000" b="1" dirty="0">
                <a:solidFill>
                  <a:schemeClr val="tx1"/>
                </a:solidFill>
              </a:rPr>
              <a:t>forte croissance </a:t>
            </a:r>
            <a:r>
              <a:rPr lang="fr-FR" sz="2000" dirty="0">
                <a:solidFill>
                  <a:schemeClr val="tx1"/>
                </a:solidFill>
              </a:rPr>
              <a:t>à partir de </a:t>
            </a:r>
            <a:r>
              <a:rPr lang="fr-FR" sz="2000" b="1" dirty="0">
                <a:solidFill>
                  <a:schemeClr val="tx1"/>
                </a:solidFill>
              </a:rPr>
              <a:t>2015</a:t>
            </a:r>
            <a:r>
              <a:rPr lang="fr-FR" sz="2000" dirty="0">
                <a:solidFill>
                  <a:schemeClr val="tx1"/>
                </a:solidFill>
              </a:rPr>
              <a:t>. En 2016, le niveau de commandes dépassait déjà son ancien record de 2007.</a:t>
            </a:r>
          </a:p>
        </p:txBody>
      </p:sp>
      <p:pic>
        <p:nvPicPr>
          <p:cNvPr id="4" name="Image 3">
            <a:extLst>
              <a:ext uri="{FF2B5EF4-FFF2-40B4-BE49-F238E27FC236}">
                <a16:creationId xmlns:a16="http://schemas.microsoft.com/office/drawing/2014/main" id="{2973A0BB-CFF9-4FD5-8244-BCAEC0BCFAC2}"/>
              </a:ext>
            </a:extLst>
          </p:cNvPr>
          <p:cNvPicPr>
            <a:picLocks noChangeAspect="1"/>
          </p:cNvPicPr>
          <p:nvPr/>
        </p:nvPicPr>
        <p:blipFill>
          <a:blip r:embed="rId3"/>
          <a:stretch>
            <a:fillRect/>
          </a:stretch>
        </p:blipFill>
        <p:spPr>
          <a:xfrm>
            <a:off x="93651" y="1031835"/>
            <a:ext cx="5749026" cy="3554276"/>
          </a:xfrm>
          <a:prstGeom prst="rect">
            <a:avLst/>
          </a:prstGeom>
        </p:spPr>
      </p:pic>
    </p:spTree>
    <p:extLst>
      <p:ext uri="{BB962C8B-B14F-4D97-AF65-F5344CB8AC3E}">
        <p14:creationId xmlns:p14="http://schemas.microsoft.com/office/powerpoint/2010/main" val="2572618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0" y="53009"/>
            <a:ext cx="8693426" cy="1281010"/>
          </a:xfrm>
        </p:spPr>
        <p:txBody>
          <a:bodyPr/>
          <a:lstStyle/>
          <a:p>
            <a:r>
              <a:rPr lang="fr-FR" dirty="0"/>
              <a:t>Un niveau impacté par les magasiniers</a:t>
            </a:r>
          </a:p>
        </p:txBody>
      </p:sp>
      <p:sp>
        <p:nvSpPr>
          <p:cNvPr id="9" name="Espace réservé du texte 2">
            <a:extLst>
              <a:ext uri="{FF2B5EF4-FFF2-40B4-BE49-F238E27FC236}">
                <a16:creationId xmlns:a16="http://schemas.microsoft.com/office/drawing/2014/main" id="{B5C1F948-F91E-458F-8262-FA8BEEF29C43}"/>
              </a:ext>
            </a:extLst>
          </p:cNvPr>
          <p:cNvSpPr>
            <a:spLocks noGrp="1"/>
          </p:cNvSpPr>
          <p:nvPr>
            <p:ph type="body" sz="quarter" idx="10"/>
          </p:nvPr>
        </p:nvSpPr>
        <p:spPr>
          <a:xfrm>
            <a:off x="6295971" y="1722055"/>
            <a:ext cx="5345569" cy="4082396"/>
          </a:xfrm>
        </p:spPr>
        <p:txBody>
          <a:bodyPr/>
          <a:lstStyle/>
          <a:p>
            <a:pPr algn="just"/>
            <a:r>
              <a:rPr lang="fr-FR" sz="2000" b="1" dirty="0">
                <a:solidFill>
                  <a:schemeClr val="tx1"/>
                </a:solidFill>
              </a:rPr>
              <a:t>Magasiniers</a:t>
            </a:r>
            <a:endParaRPr lang="fr-FR" sz="2000" dirty="0">
              <a:solidFill>
                <a:schemeClr val="tx1"/>
              </a:solidFill>
            </a:endParaRPr>
          </a:p>
          <a:p>
            <a:pPr marL="0" indent="0" algn="just">
              <a:buNone/>
            </a:pPr>
            <a:r>
              <a:rPr lang="fr-FR" sz="2000" b="1" dirty="0">
                <a:solidFill>
                  <a:schemeClr val="tx1"/>
                </a:solidFill>
              </a:rPr>
              <a:t>Reprise </a:t>
            </a:r>
            <a:r>
              <a:rPr lang="fr-FR" sz="2000" dirty="0">
                <a:solidFill>
                  <a:schemeClr val="tx1"/>
                </a:solidFill>
              </a:rPr>
              <a:t>des commandes depuis </a:t>
            </a:r>
            <a:r>
              <a:rPr lang="fr-FR" sz="2000" b="1" dirty="0">
                <a:solidFill>
                  <a:schemeClr val="tx1"/>
                </a:solidFill>
              </a:rPr>
              <a:t>2015</a:t>
            </a:r>
            <a:r>
              <a:rPr lang="fr-FR" sz="2000" dirty="0">
                <a:solidFill>
                  <a:schemeClr val="tx1"/>
                </a:solidFill>
              </a:rPr>
              <a:t>. </a:t>
            </a:r>
          </a:p>
          <a:p>
            <a:pPr marL="0" indent="0" algn="just">
              <a:buNone/>
            </a:pPr>
            <a:r>
              <a:rPr lang="fr-FR" sz="2000" b="1" dirty="0">
                <a:solidFill>
                  <a:schemeClr val="tx1"/>
                </a:solidFill>
              </a:rPr>
              <a:t>Décrochage de l’indice </a:t>
            </a:r>
            <a:r>
              <a:rPr lang="fr-FR" sz="2000" dirty="0">
                <a:solidFill>
                  <a:schemeClr val="tx1"/>
                </a:solidFill>
              </a:rPr>
              <a:t>en dessous de sa tendance de long terme jusqu’à mai, </a:t>
            </a:r>
            <a:r>
              <a:rPr lang="fr-FR" sz="2000" b="1" dirty="0">
                <a:solidFill>
                  <a:schemeClr val="tx1"/>
                </a:solidFill>
              </a:rPr>
              <a:t>rebond depuis</a:t>
            </a:r>
            <a:r>
              <a:rPr lang="fr-FR" sz="2000" dirty="0">
                <a:solidFill>
                  <a:schemeClr val="tx1"/>
                </a:solidFill>
              </a:rPr>
              <a:t>.</a:t>
            </a:r>
          </a:p>
          <a:p>
            <a:pPr marL="0" indent="0" algn="just">
              <a:buNone/>
            </a:pPr>
            <a:r>
              <a:rPr lang="fr-FR" sz="2000" b="1" dirty="0">
                <a:solidFill>
                  <a:schemeClr val="tx1"/>
                </a:solidFill>
              </a:rPr>
              <a:t>-15%</a:t>
            </a:r>
            <a:r>
              <a:rPr lang="fr-FR" sz="2000" dirty="0">
                <a:solidFill>
                  <a:schemeClr val="tx1"/>
                </a:solidFill>
              </a:rPr>
              <a:t> sur le </a:t>
            </a:r>
            <a:r>
              <a:rPr lang="fr-FR" sz="2000" b="1" dirty="0">
                <a:solidFill>
                  <a:schemeClr val="tx1"/>
                </a:solidFill>
              </a:rPr>
              <a:t>cumul annuel à fin septembre 2020 </a:t>
            </a:r>
            <a:r>
              <a:rPr lang="fr-FR" sz="2000" dirty="0">
                <a:solidFill>
                  <a:schemeClr val="tx1"/>
                </a:solidFill>
              </a:rPr>
              <a:t>après un épisode de croissance forte.</a:t>
            </a:r>
          </a:p>
          <a:p>
            <a:pPr marL="0" indent="0" algn="just">
              <a:buNone/>
            </a:pPr>
            <a:r>
              <a:rPr lang="fr-FR" sz="2000" dirty="0">
                <a:solidFill>
                  <a:schemeClr val="tx1"/>
                </a:solidFill>
              </a:rPr>
              <a:t>Niveau cumulé proche de 2016.</a:t>
            </a:r>
          </a:p>
        </p:txBody>
      </p:sp>
      <p:pic>
        <p:nvPicPr>
          <p:cNvPr id="2" name="Image 1">
            <a:extLst>
              <a:ext uri="{FF2B5EF4-FFF2-40B4-BE49-F238E27FC236}">
                <a16:creationId xmlns:a16="http://schemas.microsoft.com/office/drawing/2014/main" id="{28C9E894-D344-4058-9BE1-5E4E278B1825}"/>
              </a:ext>
            </a:extLst>
          </p:cNvPr>
          <p:cNvPicPr>
            <a:picLocks noChangeAspect="1"/>
          </p:cNvPicPr>
          <p:nvPr/>
        </p:nvPicPr>
        <p:blipFill>
          <a:blip r:embed="rId2"/>
          <a:stretch>
            <a:fillRect/>
          </a:stretch>
        </p:blipFill>
        <p:spPr>
          <a:xfrm>
            <a:off x="195776" y="1489539"/>
            <a:ext cx="5700254" cy="4152503"/>
          </a:xfrm>
          <a:prstGeom prst="rect">
            <a:avLst/>
          </a:prstGeom>
        </p:spPr>
      </p:pic>
    </p:spTree>
    <p:extLst>
      <p:ext uri="{BB962C8B-B14F-4D97-AF65-F5344CB8AC3E}">
        <p14:creationId xmlns:p14="http://schemas.microsoft.com/office/powerpoint/2010/main" val="3984667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376996" y="0"/>
            <a:ext cx="7813693" cy="1225576"/>
          </a:xfrm>
        </p:spPr>
        <p:txBody>
          <a:bodyPr/>
          <a:lstStyle/>
          <a:p>
            <a:r>
              <a:rPr lang="fr-FR" dirty="0"/>
              <a:t>Les frontaux affichent les plus fortes baisses</a:t>
            </a:r>
          </a:p>
        </p:txBody>
      </p:sp>
      <p:sp>
        <p:nvSpPr>
          <p:cNvPr id="9" name="Espace réservé du texte 2">
            <a:extLst>
              <a:ext uri="{FF2B5EF4-FFF2-40B4-BE49-F238E27FC236}">
                <a16:creationId xmlns:a16="http://schemas.microsoft.com/office/drawing/2014/main" id="{B5C1F948-F91E-458F-8262-FA8BEEF29C43}"/>
              </a:ext>
            </a:extLst>
          </p:cNvPr>
          <p:cNvSpPr>
            <a:spLocks noGrp="1"/>
          </p:cNvSpPr>
          <p:nvPr>
            <p:ph type="body" sz="quarter" idx="10"/>
          </p:nvPr>
        </p:nvSpPr>
        <p:spPr>
          <a:xfrm>
            <a:off x="177226" y="4154874"/>
            <a:ext cx="5918774" cy="1852592"/>
          </a:xfrm>
        </p:spPr>
        <p:txBody>
          <a:bodyPr/>
          <a:lstStyle/>
          <a:p>
            <a:pPr algn="just"/>
            <a:r>
              <a:rPr lang="fr-FR" sz="2000" b="1" dirty="0">
                <a:solidFill>
                  <a:schemeClr val="tx1"/>
                </a:solidFill>
              </a:rPr>
              <a:t>Frontaux électriques : </a:t>
            </a:r>
          </a:p>
          <a:p>
            <a:pPr marL="0" indent="0" algn="just">
              <a:spcBef>
                <a:spcPts val="0"/>
              </a:spcBef>
              <a:buNone/>
            </a:pPr>
            <a:r>
              <a:rPr lang="fr-FR" sz="2000" b="1" dirty="0">
                <a:solidFill>
                  <a:schemeClr val="tx1"/>
                </a:solidFill>
              </a:rPr>
              <a:t>Reprise</a:t>
            </a:r>
            <a:r>
              <a:rPr lang="fr-FR" sz="2000" dirty="0">
                <a:solidFill>
                  <a:schemeClr val="tx1"/>
                </a:solidFill>
              </a:rPr>
              <a:t> des commandes depuis 2015, </a:t>
            </a:r>
            <a:r>
              <a:rPr lang="fr-FR" sz="2000" b="1" dirty="0">
                <a:solidFill>
                  <a:schemeClr val="tx1"/>
                </a:solidFill>
              </a:rPr>
              <a:t>nouveau record en 2019</a:t>
            </a:r>
            <a:r>
              <a:rPr lang="fr-FR" sz="2000" dirty="0">
                <a:solidFill>
                  <a:schemeClr val="tx1"/>
                </a:solidFill>
              </a:rPr>
              <a:t>. </a:t>
            </a:r>
          </a:p>
          <a:p>
            <a:pPr marL="0" indent="0" algn="just">
              <a:spcBef>
                <a:spcPts val="0"/>
              </a:spcBef>
              <a:buNone/>
            </a:pPr>
            <a:r>
              <a:rPr lang="fr-FR" sz="2000" dirty="0">
                <a:solidFill>
                  <a:schemeClr val="tx1"/>
                </a:solidFill>
              </a:rPr>
              <a:t>Décélération progressive de la croissance puis retournement brusque jusque mai 2020.</a:t>
            </a:r>
          </a:p>
          <a:p>
            <a:pPr marL="0" indent="0" algn="just">
              <a:spcBef>
                <a:spcPts val="0"/>
              </a:spcBef>
              <a:buNone/>
            </a:pPr>
            <a:r>
              <a:rPr lang="fr-FR" sz="2000" b="1" dirty="0">
                <a:solidFill>
                  <a:schemeClr val="tx1"/>
                </a:solidFill>
              </a:rPr>
              <a:t>Fort rebond </a:t>
            </a:r>
            <a:r>
              <a:rPr lang="fr-FR" sz="2000" dirty="0">
                <a:solidFill>
                  <a:schemeClr val="tx1"/>
                </a:solidFill>
              </a:rPr>
              <a:t>récent (septembre 2020 : + 31%)</a:t>
            </a:r>
          </a:p>
          <a:p>
            <a:pPr marL="0" indent="0" algn="just">
              <a:spcBef>
                <a:spcPts val="0"/>
              </a:spcBef>
              <a:buNone/>
            </a:pPr>
            <a:r>
              <a:rPr lang="fr-FR" sz="2000" b="1" dirty="0">
                <a:solidFill>
                  <a:schemeClr val="tx1"/>
                </a:solidFill>
              </a:rPr>
              <a:t>-19% </a:t>
            </a:r>
            <a:r>
              <a:rPr lang="fr-FR" sz="2000" dirty="0">
                <a:solidFill>
                  <a:schemeClr val="tx1"/>
                </a:solidFill>
              </a:rPr>
              <a:t>en</a:t>
            </a:r>
            <a:r>
              <a:rPr lang="fr-FR" sz="2000" b="1" dirty="0">
                <a:solidFill>
                  <a:schemeClr val="tx1"/>
                </a:solidFill>
              </a:rPr>
              <a:t> cumul à fin septembre 2020</a:t>
            </a:r>
            <a:r>
              <a:rPr lang="fr-FR" sz="2000" dirty="0">
                <a:solidFill>
                  <a:schemeClr val="tx1"/>
                </a:solidFill>
              </a:rPr>
              <a:t>.</a:t>
            </a:r>
          </a:p>
        </p:txBody>
      </p:sp>
      <p:sp>
        <p:nvSpPr>
          <p:cNvPr id="5" name="Espace réservé du texte 2">
            <a:extLst>
              <a:ext uri="{FF2B5EF4-FFF2-40B4-BE49-F238E27FC236}">
                <a16:creationId xmlns:a16="http://schemas.microsoft.com/office/drawing/2014/main" id="{612D1A6B-E8C0-4392-9113-EC357A64600E}"/>
              </a:ext>
            </a:extLst>
          </p:cNvPr>
          <p:cNvSpPr txBox="1">
            <a:spLocks/>
          </p:cNvSpPr>
          <p:nvPr/>
        </p:nvSpPr>
        <p:spPr>
          <a:xfrm>
            <a:off x="6414052" y="4163555"/>
            <a:ext cx="5282670" cy="2133336"/>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lgn="just"/>
            <a:r>
              <a:rPr lang="fr-FR" sz="2000" b="1" dirty="0">
                <a:solidFill>
                  <a:schemeClr val="tx1"/>
                </a:solidFill>
              </a:rPr>
              <a:t>Frontaux thermiques : </a:t>
            </a:r>
          </a:p>
          <a:p>
            <a:pPr marL="0" indent="0" algn="just">
              <a:spcBef>
                <a:spcPts val="0"/>
              </a:spcBef>
              <a:buNone/>
            </a:pPr>
            <a:r>
              <a:rPr lang="fr-FR" sz="2000" dirty="0">
                <a:solidFill>
                  <a:schemeClr val="tx1"/>
                </a:solidFill>
              </a:rPr>
              <a:t>Rebond plus compliqué, et </a:t>
            </a:r>
            <a:r>
              <a:rPr lang="fr-FR" sz="2000" b="1" dirty="0">
                <a:solidFill>
                  <a:schemeClr val="tx1"/>
                </a:solidFill>
              </a:rPr>
              <a:t>tendance</a:t>
            </a:r>
            <a:r>
              <a:rPr lang="fr-FR" sz="2000" dirty="0">
                <a:solidFill>
                  <a:schemeClr val="tx1"/>
                </a:solidFill>
              </a:rPr>
              <a:t> de long terme </a:t>
            </a:r>
            <a:r>
              <a:rPr lang="fr-FR" sz="2000" b="1" dirty="0">
                <a:solidFill>
                  <a:schemeClr val="tx1"/>
                </a:solidFill>
              </a:rPr>
              <a:t>quasi stable</a:t>
            </a:r>
            <a:r>
              <a:rPr lang="fr-FR" sz="2000" dirty="0">
                <a:solidFill>
                  <a:schemeClr val="tx1"/>
                </a:solidFill>
              </a:rPr>
              <a:t>.</a:t>
            </a:r>
          </a:p>
          <a:p>
            <a:pPr marL="0" indent="0" algn="just">
              <a:spcBef>
                <a:spcPts val="0"/>
              </a:spcBef>
              <a:buNone/>
            </a:pPr>
            <a:r>
              <a:rPr lang="fr-FR" sz="2000" b="1" dirty="0">
                <a:solidFill>
                  <a:schemeClr val="tx1"/>
                </a:solidFill>
              </a:rPr>
              <a:t>-27% </a:t>
            </a:r>
            <a:r>
              <a:rPr lang="fr-FR" sz="2000" dirty="0">
                <a:solidFill>
                  <a:schemeClr val="tx1"/>
                </a:solidFill>
              </a:rPr>
              <a:t>en </a:t>
            </a:r>
            <a:r>
              <a:rPr lang="fr-FR" sz="2000" b="1" dirty="0">
                <a:solidFill>
                  <a:schemeClr val="tx1"/>
                </a:solidFill>
              </a:rPr>
              <a:t>cumul à fin septembre 2020</a:t>
            </a:r>
            <a:r>
              <a:rPr lang="fr-FR" sz="2000" dirty="0">
                <a:solidFill>
                  <a:schemeClr val="tx1"/>
                </a:solidFill>
              </a:rPr>
              <a:t>.</a:t>
            </a:r>
          </a:p>
          <a:p>
            <a:pPr marL="0" indent="0" algn="just">
              <a:spcBef>
                <a:spcPts val="0"/>
              </a:spcBef>
              <a:buNone/>
            </a:pPr>
            <a:r>
              <a:rPr lang="fr-FR" sz="2000" dirty="0">
                <a:solidFill>
                  <a:schemeClr val="tx1"/>
                </a:solidFill>
              </a:rPr>
              <a:t>L’application progressive de normes énergétiques joue en la défaveur des commandes de thermiques depuis 2016.</a:t>
            </a:r>
          </a:p>
        </p:txBody>
      </p:sp>
      <p:pic>
        <p:nvPicPr>
          <p:cNvPr id="4" name="Image 3">
            <a:extLst>
              <a:ext uri="{FF2B5EF4-FFF2-40B4-BE49-F238E27FC236}">
                <a16:creationId xmlns:a16="http://schemas.microsoft.com/office/drawing/2014/main" id="{A0C0A693-EAFD-4FE4-BC94-C5FE9D5D511D}"/>
              </a:ext>
            </a:extLst>
          </p:cNvPr>
          <p:cNvPicPr>
            <a:picLocks noChangeAspect="1"/>
          </p:cNvPicPr>
          <p:nvPr/>
        </p:nvPicPr>
        <p:blipFill>
          <a:blip r:embed="rId3"/>
          <a:stretch>
            <a:fillRect/>
          </a:stretch>
        </p:blipFill>
        <p:spPr>
          <a:xfrm>
            <a:off x="6414052" y="1281371"/>
            <a:ext cx="5282670" cy="2911250"/>
          </a:xfrm>
          <a:prstGeom prst="rect">
            <a:avLst/>
          </a:prstGeom>
        </p:spPr>
      </p:pic>
      <p:pic>
        <p:nvPicPr>
          <p:cNvPr id="3" name="Image 2">
            <a:extLst>
              <a:ext uri="{FF2B5EF4-FFF2-40B4-BE49-F238E27FC236}">
                <a16:creationId xmlns:a16="http://schemas.microsoft.com/office/drawing/2014/main" id="{5EA54238-AA3A-46F2-A5D5-18D49CC6B1BB}"/>
              </a:ext>
            </a:extLst>
          </p:cNvPr>
          <p:cNvPicPr>
            <a:picLocks noChangeAspect="1"/>
          </p:cNvPicPr>
          <p:nvPr/>
        </p:nvPicPr>
        <p:blipFill>
          <a:blip r:embed="rId4"/>
          <a:stretch>
            <a:fillRect/>
          </a:stretch>
        </p:blipFill>
        <p:spPr>
          <a:xfrm>
            <a:off x="271670" y="1225576"/>
            <a:ext cx="5282670" cy="2911250"/>
          </a:xfrm>
          <a:prstGeom prst="rect">
            <a:avLst/>
          </a:prstGeom>
        </p:spPr>
      </p:pic>
    </p:spTree>
    <p:extLst>
      <p:ext uri="{BB962C8B-B14F-4D97-AF65-F5344CB8AC3E}">
        <p14:creationId xmlns:p14="http://schemas.microsoft.com/office/powerpoint/2010/main" val="379039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Ellipse 27">
            <a:extLst>
              <a:ext uri="{FF2B5EF4-FFF2-40B4-BE49-F238E27FC236}">
                <a16:creationId xmlns:a16="http://schemas.microsoft.com/office/drawing/2014/main" id="{EDD6FC62-0B63-421B-A510-000CC380AA3B}"/>
              </a:ext>
            </a:extLst>
          </p:cNvPr>
          <p:cNvSpPr/>
          <p:nvPr/>
        </p:nvSpPr>
        <p:spPr>
          <a:xfrm>
            <a:off x="458765" y="4024740"/>
            <a:ext cx="572504" cy="30267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sp>
        <p:nvSpPr>
          <p:cNvPr id="27" name="Ellipse 26">
            <a:extLst>
              <a:ext uri="{FF2B5EF4-FFF2-40B4-BE49-F238E27FC236}">
                <a16:creationId xmlns:a16="http://schemas.microsoft.com/office/drawing/2014/main" id="{985E8B0D-70BE-4493-9881-B0D27E79583D}"/>
              </a:ext>
            </a:extLst>
          </p:cNvPr>
          <p:cNvSpPr/>
          <p:nvPr/>
        </p:nvSpPr>
        <p:spPr>
          <a:xfrm>
            <a:off x="2422452" y="3182439"/>
            <a:ext cx="572504" cy="30267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sp>
        <p:nvSpPr>
          <p:cNvPr id="29" name="Ellipse 28">
            <a:extLst>
              <a:ext uri="{FF2B5EF4-FFF2-40B4-BE49-F238E27FC236}">
                <a16:creationId xmlns:a16="http://schemas.microsoft.com/office/drawing/2014/main" id="{60AC62C9-8710-4242-9843-FDB87420CF32}"/>
              </a:ext>
            </a:extLst>
          </p:cNvPr>
          <p:cNvSpPr/>
          <p:nvPr/>
        </p:nvSpPr>
        <p:spPr>
          <a:xfrm>
            <a:off x="3494544" y="2580656"/>
            <a:ext cx="572504" cy="30267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sp>
        <p:nvSpPr>
          <p:cNvPr id="30" name="Ellipse 29">
            <a:extLst>
              <a:ext uri="{FF2B5EF4-FFF2-40B4-BE49-F238E27FC236}">
                <a16:creationId xmlns:a16="http://schemas.microsoft.com/office/drawing/2014/main" id="{F67DEE84-B3CE-4E75-87FD-D2D7F09430A3}"/>
              </a:ext>
            </a:extLst>
          </p:cNvPr>
          <p:cNvSpPr/>
          <p:nvPr/>
        </p:nvSpPr>
        <p:spPr>
          <a:xfrm>
            <a:off x="4619263" y="1966423"/>
            <a:ext cx="572504" cy="30267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sp>
        <p:nvSpPr>
          <p:cNvPr id="7" name="Titre 1"/>
          <p:cNvSpPr>
            <a:spLocks noGrp="1"/>
          </p:cNvSpPr>
          <p:nvPr>
            <p:ph type="title"/>
          </p:nvPr>
        </p:nvSpPr>
        <p:spPr>
          <a:xfrm>
            <a:off x="0" y="214938"/>
            <a:ext cx="8775705" cy="617927"/>
          </a:xfrm>
        </p:spPr>
        <p:txBody>
          <a:bodyPr/>
          <a:lstStyle/>
          <a:p>
            <a:r>
              <a:rPr lang="fr-FR" sz="3600" dirty="0"/>
              <a:t>Transition énergétique : constat actuel</a:t>
            </a:r>
          </a:p>
        </p:txBody>
      </p:sp>
      <p:sp>
        <p:nvSpPr>
          <p:cNvPr id="5" name="Espace réservé du texte 2">
            <a:extLst>
              <a:ext uri="{FF2B5EF4-FFF2-40B4-BE49-F238E27FC236}">
                <a16:creationId xmlns:a16="http://schemas.microsoft.com/office/drawing/2014/main" id="{612D1A6B-E8C0-4392-9113-EC357A64600E}"/>
              </a:ext>
            </a:extLst>
          </p:cNvPr>
          <p:cNvSpPr txBox="1">
            <a:spLocks/>
          </p:cNvSpPr>
          <p:nvPr/>
        </p:nvSpPr>
        <p:spPr>
          <a:xfrm>
            <a:off x="6155663" y="1759574"/>
            <a:ext cx="5600722" cy="4494457"/>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lgn="just"/>
            <a:r>
              <a:rPr lang="fr-FR" sz="2000" b="1" dirty="0">
                <a:solidFill>
                  <a:schemeClr val="tx1"/>
                </a:solidFill>
              </a:rPr>
              <a:t>A partir de janvier 2016</a:t>
            </a:r>
            <a:r>
              <a:rPr lang="fr-FR" sz="2000" dirty="0">
                <a:solidFill>
                  <a:schemeClr val="tx1"/>
                </a:solidFill>
              </a:rPr>
              <a:t>, les volumes des commandes de porte-à-faux électriques dépassent ceux des porte-à-faux thermiques. L’écart s’accentue au cours de l’année. </a:t>
            </a:r>
          </a:p>
          <a:p>
            <a:pPr algn="just"/>
            <a:r>
              <a:rPr lang="fr-FR" sz="2000" dirty="0">
                <a:solidFill>
                  <a:schemeClr val="tx1"/>
                </a:solidFill>
              </a:rPr>
              <a:t>Sur 2017, 2018 et 2019, cet </a:t>
            </a:r>
            <a:r>
              <a:rPr lang="fr-FR" sz="2000" b="1" dirty="0">
                <a:solidFill>
                  <a:schemeClr val="tx1"/>
                </a:solidFill>
              </a:rPr>
              <a:t>écart</a:t>
            </a:r>
            <a:r>
              <a:rPr lang="fr-FR" sz="2000" dirty="0">
                <a:solidFill>
                  <a:schemeClr val="tx1"/>
                </a:solidFill>
              </a:rPr>
              <a:t> n’a cessé de </a:t>
            </a:r>
            <a:r>
              <a:rPr lang="fr-FR" sz="2000" b="1" dirty="0">
                <a:solidFill>
                  <a:schemeClr val="tx1"/>
                </a:solidFill>
              </a:rPr>
              <a:t>croître</a:t>
            </a:r>
            <a:r>
              <a:rPr lang="fr-FR" sz="2000" dirty="0">
                <a:solidFill>
                  <a:schemeClr val="tx1"/>
                </a:solidFill>
              </a:rPr>
              <a:t>. A </a:t>
            </a:r>
            <a:r>
              <a:rPr lang="fr-FR" sz="2000" b="1" dirty="0">
                <a:solidFill>
                  <a:schemeClr val="tx1"/>
                </a:solidFill>
              </a:rPr>
              <a:t>fin septembre 2020</a:t>
            </a:r>
            <a:r>
              <a:rPr lang="fr-FR" sz="2000" dirty="0">
                <a:solidFill>
                  <a:schemeClr val="tx1"/>
                </a:solidFill>
              </a:rPr>
              <a:t>, l’écart est déjà de </a:t>
            </a:r>
            <a:r>
              <a:rPr lang="fr-FR" sz="2000" b="1" dirty="0">
                <a:solidFill>
                  <a:schemeClr val="tx1"/>
                </a:solidFill>
              </a:rPr>
              <a:t>2370 unités</a:t>
            </a:r>
            <a:r>
              <a:rPr lang="fr-FR" sz="2000" dirty="0">
                <a:solidFill>
                  <a:schemeClr val="tx1"/>
                </a:solidFill>
              </a:rPr>
              <a:t>. L’apparition de la crise sanitaire semble avoir donné un coup d’accélérateur à cette transition.</a:t>
            </a:r>
          </a:p>
          <a:p>
            <a:pPr algn="just"/>
            <a:r>
              <a:rPr lang="fr-FR" sz="2000" b="1" dirty="0">
                <a:solidFill>
                  <a:schemeClr val="tx1"/>
                </a:solidFill>
              </a:rPr>
              <a:t>A plus long terme</a:t>
            </a:r>
            <a:r>
              <a:rPr lang="fr-FR" sz="2000" dirty="0">
                <a:solidFill>
                  <a:schemeClr val="tx1"/>
                </a:solidFill>
              </a:rPr>
              <a:t>, il est probable que cette tendance continue à s’accentuer.</a:t>
            </a:r>
          </a:p>
          <a:p>
            <a:pPr algn="just"/>
            <a:endParaRPr lang="fr-FR" sz="2000" dirty="0">
              <a:solidFill>
                <a:schemeClr val="tx1"/>
              </a:solidFill>
            </a:endParaRPr>
          </a:p>
        </p:txBody>
      </p:sp>
      <p:sp>
        <p:nvSpPr>
          <p:cNvPr id="10" name="Ellipse 9">
            <a:extLst>
              <a:ext uri="{FF2B5EF4-FFF2-40B4-BE49-F238E27FC236}">
                <a16:creationId xmlns:a16="http://schemas.microsoft.com/office/drawing/2014/main" id="{7B67B2A2-EEA8-4B45-83C2-CB2D0BBC9094}"/>
              </a:ext>
            </a:extLst>
          </p:cNvPr>
          <p:cNvSpPr/>
          <p:nvPr/>
        </p:nvSpPr>
        <p:spPr>
          <a:xfrm>
            <a:off x="1487385" y="3766431"/>
            <a:ext cx="572504" cy="30267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sp>
        <p:nvSpPr>
          <p:cNvPr id="11" name="ZoneTexte 10">
            <a:extLst>
              <a:ext uri="{FF2B5EF4-FFF2-40B4-BE49-F238E27FC236}">
                <a16:creationId xmlns:a16="http://schemas.microsoft.com/office/drawing/2014/main" id="{96FA8945-2C4D-407E-9772-D885DC8FB834}"/>
              </a:ext>
            </a:extLst>
          </p:cNvPr>
          <p:cNvSpPr txBox="1"/>
          <p:nvPr/>
        </p:nvSpPr>
        <p:spPr>
          <a:xfrm>
            <a:off x="2365140" y="4495121"/>
            <a:ext cx="815926" cy="369332"/>
          </a:xfrm>
          <a:prstGeom prst="rect">
            <a:avLst/>
          </a:prstGeom>
          <a:noFill/>
        </p:spPr>
        <p:txBody>
          <a:bodyPr wrap="square" rtlCol="0">
            <a:spAutoFit/>
          </a:bodyPr>
          <a:lstStyle/>
          <a:p>
            <a:r>
              <a:rPr lang="fr-FR" b="1" i="1" dirty="0"/>
              <a:t>2018</a:t>
            </a:r>
          </a:p>
        </p:txBody>
      </p:sp>
      <p:sp>
        <p:nvSpPr>
          <p:cNvPr id="12" name="ZoneTexte 11">
            <a:extLst>
              <a:ext uri="{FF2B5EF4-FFF2-40B4-BE49-F238E27FC236}">
                <a16:creationId xmlns:a16="http://schemas.microsoft.com/office/drawing/2014/main" id="{9505BF17-6810-4110-B695-F529B06CD97A}"/>
              </a:ext>
            </a:extLst>
          </p:cNvPr>
          <p:cNvSpPr txBox="1"/>
          <p:nvPr/>
        </p:nvSpPr>
        <p:spPr>
          <a:xfrm>
            <a:off x="3373251" y="4495121"/>
            <a:ext cx="1054939" cy="369332"/>
          </a:xfrm>
          <a:prstGeom prst="rect">
            <a:avLst/>
          </a:prstGeom>
          <a:noFill/>
        </p:spPr>
        <p:txBody>
          <a:bodyPr wrap="square" rtlCol="0">
            <a:spAutoFit/>
          </a:bodyPr>
          <a:lstStyle/>
          <a:p>
            <a:r>
              <a:rPr lang="fr-FR" b="1" i="1" dirty="0"/>
              <a:t>P2019</a:t>
            </a:r>
          </a:p>
        </p:txBody>
      </p:sp>
      <p:sp>
        <p:nvSpPr>
          <p:cNvPr id="13" name="ZoneTexte 12">
            <a:extLst>
              <a:ext uri="{FF2B5EF4-FFF2-40B4-BE49-F238E27FC236}">
                <a16:creationId xmlns:a16="http://schemas.microsoft.com/office/drawing/2014/main" id="{C5E66013-36D0-48A0-9A4F-DACE3C4E6F2B}"/>
              </a:ext>
            </a:extLst>
          </p:cNvPr>
          <p:cNvSpPr txBox="1"/>
          <p:nvPr/>
        </p:nvSpPr>
        <p:spPr>
          <a:xfrm>
            <a:off x="4490547" y="4481475"/>
            <a:ext cx="1054939" cy="369332"/>
          </a:xfrm>
          <a:prstGeom prst="rect">
            <a:avLst/>
          </a:prstGeom>
          <a:noFill/>
        </p:spPr>
        <p:txBody>
          <a:bodyPr wrap="square" rtlCol="0">
            <a:spAutoFit/>
          </a:bodyPr>
          <a:lstStyle/>
          <a:p>
            <a:r>
              <a:rPr lang="fr-FR" b="1" i="1" dirty="0"/>
              <a:t>P2020</a:t>
            </a:r>
          </a:p>
        </p:txBody>
      </p:sp>
      <p:sp>
        <p:nvSpPr>
          <p:cNvPr id="14" name="Flèche : droite 13">
            <a:extLst>
              <a:ext uri="{FF2B5EF4-FFF2-40B4-BE49-F238E27FC236}">
                <a16:creationId xmlns:a16="http://schemas.microsoft.com/office/drawing/2014/main" id="{75BE248B-6ABF-4EEB-9297-7E4C42E600AB}"/>
              </a:ext>
            </a:extLst>
          </p:cNvPr>
          <p:cNvSpPr/>
          <p:nvPr/>
        </p:nvSpPr>
        <p:spPr>
          <a:xfrm rot="19940915">
            <a:off x="3099148" y="2915341"/>
            <a:ext cx="365402" cy="296765"/>
          </a:xfrm>
          <a:prstGeom prst="rightArrow">
            <a:avLst/>
          </a:prstGeom>
          <a:solidFill>
            <a:srgbClr val="FF0000"/>
          </a:solidFill>
          <a:ln w="1905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sz="1200"/>
          </a:p>
        </p:txBody>
      </p:sp>
      <p:sp>
        <p:nvSpPr>
          <p:cNvPr id="15" name="Flèche : droite 14">
            <a:extLst>
              <a:ext uri="{FF2B5EF4-FFF2-40B4-BE49-F238E27FC236}">
                <a16:creationId xmlns:a16="http://schemas.microsoft.com/office/drawing/2014/main" id="{E41136A5-73DB-4423-8852-B9F03564ED5F}"/>
              </a:ext>
            </a:extLst>
          </p:cNvPr>
          <p:cNvSpPr/>
          <p:nvPr/>
        </p:nvSpPr>
        <p:spPr>
          <a:xfrm rot="19514700">
            <a:off x="4130522" y="2290470"/>
            <a:ext cx="432375" cy="353576"/>
          </a:xfrm>
          <a:prstGeom prst="rightArrow">
            <a:avLst/>
          </a:prstGeom>
          <a:solidFill>
            <a:srgbClr val="FF0000"/>
          </a:solidFill>
          <a:ln>
            <a:solidFill>
              <a:schemeClr val="tx1"/>
            </a:solidFill>
            <a:prstDash val="dash"/>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sz="1200"/>
          </a:p>
        </p:txBody>
      </p:sp>
      <p:sp>
        <p:nvSpPr>
          <p:cNvPr id="16" name="ZoneTexte 15">
            <a:extLst>
              <a:ext uri="{FF2B5EF4-FFF2-40B4-BE49-F238E27FC236}">
                <a16:creationId xmlns:a16="http://schemas.microsoft.com/office/drawing/2014/main" id="{0AA21C1C-6B66-4A1D-B6C9-C3BE23177275}"/>
              </a:ext>
            </a:extLst>
          </p:cNvPr>
          <p:cNvSpPr txBox="1"/>
          <p:nvPr/>
        </p:nvSpPr>
        <p:spPr>
          <a:xfrm>
            <a:off x="2394759" y="3168791"/>
            <a:ext cx="666158" cy="338554"/>
          </a:xfrm>
          <a:prstGeom prst="rect">
            <a:avLst/>
          </a:prstGeom>
          <a:noFill/>
        </p:spPr>
        <p:txBody>
          <a:bodyPr wrap="square" rtlCol="0">
            <a:spAutoFit/>
          </a:bodyPr>
          <a:lstStyle/>
          <a:p>
            <a:r>
              <a:rPr lang="fr-FR" sz="1600" b="1" i="1" dirty="0">
                <a:solidFill>
                  <a:schemeClr val="bg1"/>
                </a:solidFill>
              </a:rPr>
              <a:t>0,29</a:t>
            </a:r>
          </a:p>
        </p:txBody>
      </p:sp>
      <p:sp>
        <p:nvSpPr>
          <p:cNvPr id="17" name="ZoneTexte 16">
            <a:extLst>
              <a:ext uri="{FF2B5EF4-FFF2-40B4-BE49-F238E27FC236}">
                <a16:creationId xmlns:a16="http://schemas.microsoft.com/office/drawing/2014/main" id="{FC7F82C3-68E2-4A83-A7C4-184BBD421F11}"/>
              </a:ext>
            </a:extLst>
          </p:cNvPr>
          <p:cNvSpPr txBox="1"/>
          <p:nvPr/>
        </p:nvSpPr>
        <p:spPr>
          <a:xfrm>
            <a:off x="3445569" y="2570131"/>
            <a:ext cx="666158" cy="338554"/>
          </a:xfrm>
          <a:prstGeom prst="rect">
            <a:avLst/>
          </a:prstGeom>
          <a:noFill/>
        </p:spPr>
        <p:txBody>
          <a:bodyPr wrap="square" rtlCol="0">
            <a:spAutoFit/>
          </a:bodyPr>
          <a:lstStyle/>
          <a:p>
            <a:r>
              <a:rPr lang="fr-FR" sz="1600" b="1" i="1" dirty="0">
                <a:solidFill>
                  <a:schemeClr val="bg1"/>
                </a:solidFill>
              </a:rPr>
              <a:t>0,35</a:t>
            </a:r>
          </a:p>
        </p:txBody>
      </p:sp>
      <p:sp>
        <p:nvSpPr>
          <p:cNvPr id="18" name="ZoneTexte 17">
            <a:extLst>
              <a:ext uri="{FF2B5EF4-FFF2-40B4-BE49-F238E27FC236}">
                <a16:creationId xmlns:a16="http://schemas.microsoft.com/office/drawing/2014/main" id="{CD034072-AA3B-40CF-B962-CCE3E32759BE}"/>
              </a:ext>
            </a:extLst>
          </p:cNvPr>
          <p:cNvSpPr txBox="1"/>
          <p:nvPr/>
        </p:nvSpPr>
        <p:spPr>
          <a:xfrm>
            <a:off x="4572436" y="1962482"/>
            <a:ext cx="666158" cy="338554"/>
          </a:xfrm>
          <a:prstGeom prst="rect">
            <a:avLst/>
          </a:prstGeom>
          <a:noFill/>
        </p:spPr>
        <p:txBody>
          <a:bodyPr wrap="square" rtlCol="0">
            <a:spAutoFit/>
          </a:bodyPr>
          <a:lstStyle/>
          <a:p>
            <a:r>
              <a:rPr lang="fr-FR" sz="1600" b="1" i="1" dirty="0">
                <a:solidFill>
                  <a:schemeClr val="bg1"/>
                </a:solidFill>
              </a:rPr>
              <a:t>0,57</a:t>
            </a:r>
          </a:p>
        </p:txBody>
      </p:sp>
      <p:sp>
        <p:nvSpPr>
          <p:cNvPr id="19" name="ZoneTexte 18">
            <a:extLst>
              <a:ext uri="{FF2B5EF4-FFF2-40B4-BE49-F238E27FC236}">
                <a16:creationId xmlns:a16="http://schemas.microsoft.com/office/drawing/2014/main" id="{F5B7A883-1B47-4CE1-BD7B-D93948FF677C}"/>
              </a:ext>
            </a:extLst>
          </p:cNvPr>
          <p:cNvSpPr txBox="1"/>
          <p:nvPr/>
        </p:nvSpPr>
        <p:spPr>
          <a:xfrm>
            <a:off x="477054" y="1240960"/>
            <a:ext cx="5618946" cy="461665"/>
          </a:xfrm>
          <a:prstGeom prst="rect">
            <a:avLst/>
          </a:prstGeom>
          <a:noFill/>
        </p:spPr>
        <p:txBody>
          <a:bodyPr wrap="square" rtlCol="0">
            <a:spAutoFit/>
          </a:bodyPr>
          <a:lstStyle/>
          <a:p>
            <a:r>
              <a:rPr lang="fr-FR" sz="2400" b="1" dirty="0"/>
              <a:t>Ratio de transition énergétique*</a:t>
            </a:r>
          </a:p>
        </p:txBody>
      </p:sp>
      <p:sp>
        <p:nvSpPr>
          <p:cNvPr id="20" name="ZoneTexte 19">
            <a:extLst>
              <a:ext uri="{FF2B5EF4-FFF2-40B4-BE49-F238E27FC236}">
                <a16:creationId xmlns:a16="http://schemas.microsoft.com/office/drawing/2014/main" id="{22A2DBEB-09B5-4D55-8AEF-152CB38D60EA}"/>
              </a:ext>
            </a:extLst>
          </p:cNvPr>
          <p:cNvSpPr txBox="1"/>
          <p:nvPr/>
        </p:nvSpPr>
        <p:spPr>
          <a:xfrm>
            <a:off x="345444" y="4491377"/>
            <a:ext cx="815926" cy="369332"/>
          </a:xfrm>
          <a:prstGeom prst="rect">
            <a:avLst/>
          </a:prstGeom>
          <a:noFill/>
        </p:spPr>
        <p:txBody>
          <a:bodyPr wrap="square" rtlCol="0">
            <a:spAutoFit/>
          </a:bodyPr>
          <a:lstStyle/>
          <a:p>
            <a:r>
              <a:rPr lang="fr-FR" b="1" i="1" dirty="0"/>
              <a:t>2016</a:t>
            </a:r>
          </a:p>
        </p:txBody>
      </p:sp>
      <p:sp>
        <p:nvSpPr>
          <p:cNvPr id="21" name="ZoneTexte 20">
            <a:extLst>
              <a:ext uri="{FF2B5EF4-FFF2-40B4-BE49-F238E27FC236}">
                <a16:creationId xmlns:a16="http://schemas.microsoft.com/office/drawing/2014/main" id="{2D5EB520-9D3C-496C-A72C-DBA679642822}"/>
              </a:ext>
            </a:extLst>
          </p:cNvPr>
          <p:cNvSpPr txBox="1"/>
          <p:nvPr/>
        </p:nvSpPr>
        <p:spPr>
          <a:xfrm>
            <a:off x="1377098" y="4495121"/>
            <a:ext cx="815926" cy="369332"/>
          </a:xfrm>
          <a:prstGeom prst="rect">
            <a:avLst/>
          </a:prstGeom>
          <a:noFill/>
        </p:spPr>
        <p:txBody>
          <a:bodyPr wrap="square" rtlCol="0">
            <a:spAutoFit/>
          </a:bodyPr>
          <a:lstStyle/>
          <a:p>
            <a:r>
              <a:rPr lang="fr-FR" b="1" i="1" dirty="0"/>
              <a:t>2017</a:t>
            </a:r>
          </a:p>
        </p:txBody>
      </p:sp>
      <p:sp>
        <p:nvSpPr>
          <p:cNvPr id="22" name="ZoneTexte 21">
            <a:extLst>
              <a:ext uri="{FF2B5EF4-FFF2-40B4-BE49-F238E27FC236}">
                <a16:creationId xmlns:a16="http://schemas.microsoft.com/office/drawing/2014/main" id="{6CF0BC0A-6815-4E08-99F1-50E357EBEA12}"/>
              </a:ext>
            </a:extLst>
          </p:cNvPr>
          <p:cNvSpPr txBox="1"/>
          <p:nvPr/>
        </p:nvSpPr>
        <p:spPr>
          <a:xfrm>
            <a:off x="1428021" y="3764738"/>
            <a:ext cx="666158" cy="338554"/>
          </a:xfrm>
          <a:prstGeom prst="rect">
            <a:avLst/>
          </a:prstGeom>
          <a:noFill/>
        </p:spPr>
        <p:txBody>
          <a:bodyPr wrap="square" rtlCol="0">
            <a:spAutoFit/>
          </a:bodyPr>
          <a:lstStyle/>
          <a:p>
            <a:r>
              <a:rPr lang="fr-FR" sz="1600" b="1" i="1" dirty="0">
                <a:solidFill>
                  <a:schemeClr val="bg1"/>
                </a:solidFill>
              </a:rPr>
              <a:t>0,17</a:t>
            </a:r>
          </a:p>
        </p:txBody>
      </p:sp>
      <p:sp>
        <p:nvSpPr>
          <p:cNvPr id="23" name="Flèche : droite 22">
            <a:extLst>
              <a:ext uri="{FF2B5EF4-FFF2-40B4-BE49-F238E27FC236}">
                <a16:creationId xmlns:a16="http://schemas.microsoft.com/office/drawing/2014/main" id="{3B0A90A0-0B28-4646-AC0A-98D21B743B99}"/>
              </a:ext>
            </a:extLst>
          </p:cNvPr>
          <p:cNvSpPr/>
          <p:nvPr/>
        </p:nvSpPr>
        <p:spPr>
          <a:xfrm rot="19967406">
            <a:off x="2095432" y="3500391"/>
            <a:ext cx="365402" cy="296765"/>
          </a:xfrm>
          <a:prstGeom prst="rightArrow">
            <a:avLst/>
          </a:prstGeom>
          <a:solidFill>
            <a:srgbClr val="FF0000"/>
          </a:solidFill>
          <a:ln w="1905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sz="1200"/>
          </a:p>
        </p:txBody>
      </p:sp>
      <p:sp>
        <p:nvSpPr>
          <p:cNvPr id="24" name="Flèche : droite 23">
            <a:extLst>
              <a:ext uri="{FF2B5EF4-FFF2-40B4-BE49-F238E27FC236}">
                <a16:creationId xmlns:a16="http://schemas.microsoft.com/office/drawing/2014/main" id="{BA3641AB-FBF3-473A-8AF5-2FB5E2FD3999}"/>
              </a:ext>
            </a:extLst>
          </p:cNvPr>
          <p:cNvSpPr/>
          <p:nvPr/>
        </p:nvSpPr>
        <p:spPr>
          <a:xfrm rot="20397432">
            <a:off x="1096683" y="3944105"/>
            <a:ext cx="365402" cy="296765"/>
          </a:xfrm>
          <a:prstGeom prst="rightArrow">
            <a:avLst/>
          </a:prstGeom>
          <a:solidFill>
            <a:srgbClr val="FF0000"/>
          </a:solidFill>
          <a:ln w="1905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sz="1200"/>
          </a:p>
        </p:txBody>
      </p:sp>
      <p:sp>
        <p:nvSpPr>
          <p:cNvPr id="25" name="ZoneTexte 24">
            <a:extLst>
              <a:ext uri="{FF2B5EF4-FFF2-40B4-BE49-F238E27FC236}">
                <a16:creationId xmlns:a16="http://schemas.microsoft.com/office/drawing/2014/main" id="{5620C193-B328-4C36-AF4F-294FB3947DEB}"/>
              </a:ext>
            </a:extLst>
          </p:cNvPr>
          <p:cNvSpPr txBox="1"/>
          <p:nvPr/>
        </p:nvSpPr>
        <p:spPr>
          <a:xfrm>
            <a:off x="416991" y="4006803"/>
            <a:ext cx="666158" cy="338554"/>
          </a:xfrm>
          <a:prstGeom prst="rect">
            <a:avLst/>
          </a:prstGeom>
          <a:noFill/>
        </p:spPr>
        <p:txBody>
          <a:bodyPr wrap="square" rtlCol="0">
            <a:spAutoFit/>
          </a:bodyPr>
          <a:lstStyle/>
          <a:p>
            <a:r>
              <a:rPr lang="fr-FR" sz="1600" b="1" i="1" dirty="0">
                <a:solidFill>
                  <a:schemeClr val="bg1"/>
                </a:solidFill>
              </a:rPr>
              <a:t>0,12</a:t>
            </a:r>
          </a:p>
        </p:txBody>
      </p:sp>
      <p:sp>
        <p:nvSpPr>
          <p:cNvPr id="26" name="Rectangle 25">
            <a:extLst>
              <a:ext uri="{FF2B5EF4-FFF2-40B4-BE49-F238E27FC236}">
                <a16:creationId xmlns:a16="http://schemas.microsoft.com/office/drawing/2014/main" id="{3DE206F5-0314-4F7A-8523-F1289E2F7B79}"/>
              </a:ext>
            </a:extLst>
          </p:cNvPr>
          <p:cNvSpPr/>
          <p:nvPr/>
        </p:nvSpPr>
        <p:spPr>
          <a:xfrm>
            <a:off x="62141" y="5174210"/>
            <a:ext cx="5901337" cy="954107"/>
          </a:xfrm>
          <a:prstGeom prst="rect">
            <a:avLst/>
          </a:prstGeom>
        </p:spPr>
        <p:txBody>
          <a:bodyPr wrap="square">
            <a:spAutoFit/>
          </a:bodyPr>
          <a:lstStyle/>
          <a:p>
            <a:pPr marL="90488" indent="-90488" algn="just"/>
            <a:r>
              <a:rPr lang="fr-FR" sz="1400" b="1" i="1" dirty="0"/>
              <a:t>*	</a:t>
            </a:r>
            <a:r>
              <a:rPr lang="fr-FR" sz="1400" b="1" i="1" dirty="0">
                <a:solidFill>
                  <a:schemeClr val="bg1">
                    <a:lumMod val="50000"/>
                  </a:schemeClr>
                </a:solidFill>
              </a:rPr>
              <a:t>En 2019, pour 1 chariot thermique vendu, il s’est vendu 1,35 chariot électrique. Le ratio indique une préférence pour l’électrique lorsqu’il est positif et, à l’inverse, une préférence pour le thermique lorsqu’il est négatif.</a:t>
            </a:r>
          </a:p>
        </p:txBody>
      </p:sp>
    </p:spTree>
    <p:extLst>
      <p:ext uri="{BB962C8B-B14F-4D97-AF65-F5344CB8AC3E}">
        <p14:creationId xmlns:p14="http://schemas.microsoft.com/office/powerpoint/2010/main" val="1564356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376001" y="2726140"/>
            <a:ext cx="8373291" cy="1405720"/>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Prévisions 2020-2021</a:t>
            </a:r>
          </a:p>
          <a:p>
            <a:r>
              <a:rPr lang="fr-FR" sz="4400" dirty="0"/>
              <a:t>Marché français</a:t>
            </a:r>
          </a:p>
        </p:txBody>
      </p:sp>
      <p:pic>
        <p:nvPicPr>
          <p:cNvPr id="6" name="Image 5">
            <a:extLst>
              <a:ext uri="{FF2B5EF4-FFF2-40B4-BE49-F238E27FC236}">
                <a16:creationId xmlns:a16="http://schemas.microsoft.com/office/drawing/2014/main" id="{2F82D3DA-0CB0-47D2-8A2F-EC07B565323C}"/>
              </a:ext>
            </a:extLst>
          </p:cNvPr>
          <p:cNvPicPr>
            <a:picLocks noChangeAspect="1"/>
          </p:cNvPicPr>
          <p:nvPr/>
        </p:nvPicPr>
        <p:blipFill>
          <a:blip r:embed="rId3"/>
          <a:stretch>
            <a:fillRect/>
          </a:stretch>
        </p:blipFill>
        <p:spPr>
          <a:xfrm>
            <a:off x="9010413" y="2267203"/>
            <a:ext cx="2712490" cy="5357355"/>
          </a:xfrm>
          <a:prstGeom prst="rect">
            <a:avLst/>
          </a:prstGeom>
        </p:spPr>
      </p:pic>
      <p:pic>
        <p:nvPicPr>
          <p:cNvPr id="5" name="Image 4">
            <a:extLst>
              <a:ext uri="{FF2B5EF4-FFF2-40B4-BE49-F238E27FC236}">
                <a16:creationId xmlns:a16="http://schemas.microsoft.com/office/drawing/2014/main" id="{F8AFB214-0918-495D-A273-C65A88827B97}"/>
              </a:ext>
            </a:extLst>
          </p:cNvPr>
          <p:cNvPicPr>
            <a:picLocks noChangeAspect="1"/>
          </p:cNvPicPr>
          <p:nvPr/>
        </p:nvPicPr>
        <p:blipFill>
          <a:blip r:embed="rId4"/>
          <a:stretch>
            <a:fillRect/>
          </a:stretch>
        </p:blipFill>
        <p:spPr>
          <a:xfrm rot="21366123">
            <a:off x="9073582" y="2608116"/>
            <a:ext cx="2638198" cy="1948208"/>
          </a:xfrm>
          <a:prstGeom prst="rect">
            <a:avLst/>
          </a:prstGeom>
        </p:spPr>
      </p:pic>
    </p:spTree>
    <p:extLst>
      <p:ext uri="{BB962C8B-B14F-4D97-AF65-F5344CB8AC3E}">
        <p14:creationId xmlns:p14="http://schemas.microsoft.com/office/powerpoint/2010/main" val="1598702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CF59506D-A94B-4D3B-A8EB-4BDD17DAF0DF}"/>
              </a:ext>
            </a:extLst>
          </p:cNvPr>
          <p:cNvSpPr txBox="1">
            <a:spLocks/>
          </p:cNvSpPr>
          <p:nvPr/>
        </p:nvSpPr>
        <p:spPr>
          <a:xfrm>
            <a:off x="241318" y="147413"/>
            <a:ext cx="8079722"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Le marché du neuf : Prévisions</a:t>
            </a:r>
          </a:p>
        </p:txBody>
      </p:sp>
      <p:sp>
        <p:nvSpPr>
          <p:cNvPr id="13" name="Rectangle 12">
            <a:extLst>
              <a:ext uri="{FF2B5EF4-FFF2-40B4-BE49-F238E27FC236}">
                <a16:creationId xmlns:a16="http://schemas.microsoft.com/office/drawing/2014/main" id="{CB272971-BE9B-4987-B2CE-3B94B299E3AB}"/>
              </a:ext>
            </a:extLst>
          </p:cNvPr>
          <p:cNvSpPr/>
          <p:nvPr/>
        </p:nvSpPr>
        <p:spPr>
          <a:xfrm>
            <a:off x="241318" y="868299"/>
            <a:ext cx="8589173" cy="1200329"/>
          </a:xfrm>
          <a:prstGeom prst="rect">
            <a:avLst/>
          </a:prstGeom>
        </p:spPr>
        <p:txBody>
          <a:bodyPr wrap="square">
            <a:spAutoFit/>
          </a:bodyPr>
          <a:lstStyle/>
          <a:p>
            <a:r>
              <a:rPr lang="fr-FR" altLang="fr-FR" sz="2400" b="1" dirty="0">
                <a:solidFill>
                  <a:srgbClr val="0070C0"/>
                </a:solidFill>
                <a:latin typeface="Calibri Light" panose="020F0302020204030204" pitchFamily="34" charset="0"/>
              </a:rPr>
              <a:t>Les secteurs clients des commandes de chariots industriels regroupent principalement les activités industrielles et de commerce</a:t>
            </a:r>
          </a:p>
          <a:p>
            <a:endParaRPr lang="fr-FR" altLang="fr-FR" sz="2400" b="1" dirty="0">
              <a:solidFill>
                <a:srgbClr val="0070C0"/>
              </a:solidFill>
              <a:latin typeface="Calibri Light" panose="020F0302020204030204" pitchFamily="34" charset="0"/>
            </a:endParaRPr>
          </a:p>
        </p:txBody>
      </p:sp>
      <p:pic>
        <p:nvPicPr>
          <p:cNvPr id="8" name="Image 7">
            <a:extLst>
              <a:ext uri="{FF2B5EF4-FFF2-40B4-BE49-F238E27FC236}">
                <a16:creationId xmlns:a16="http://schemas.microsoft.com/office/drawing/2014/main" id="{2E39522A-5AFB-463F-A2F7-EE7E5C02A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4296" y="1842337"/>
            <a:ext cx="4366633" cy="2304000"/>
          </a:xfrm>
          <a:prstGeom prst="rect">
            <a:avLst/>
          </a:prstGeom>
        </p:spPr>
      </p:pic>
      <p:pic>
        <p:nvPicPr>
          <p:cNvPr id="9" name="Image 8">
            <a:extLst>
              <a:ext uri="{FF2B5EF4-FFF2-40B4-BE49-F238E27FC236}">
                <a16:creationId xmlns:a16="http://schemas.microsoft.com/office/drawing/2014/main" id="{EFFD8481-1526-4267-9CA1-71107E82C51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4296" y="3968375"/>
            <a:ext cx="4583747" cy="2304000"/>
          </a:xfrm>
          <a:prstGeom prst="rect">
            <a:avLst/>
          </a:prstGeom>
        </p:spPr>
      </p:pic>
      <p:pic>
        <p:nvPicPr>
          <p:cNvPr id="10" name="Image 9">
            <a:extLst>
              <a:ext uri="{FF2B5EF4-FFF2-40B4-BE49-F238E27FC236}">
                <a16:creationId xmlns:a16="http://schemas.microsoft.com/office/drawing/2014/main" id="{AE2CE90C-E00A-48DB-8B03-7DE44CBAC6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246" y="1842337"/>
            <a:ext cx="4524626" cy="2306743"/>
          </a:xfrm>
          <a:prstGeom prst="rect">
            <a:avLst/>
          </a:prstGeom>
        </p:spPr>
      </p:pic>
      <p:sp>
        <p:nvSpPr>
          <p:cNvPr id="11" name="Rectangle 10">
            <a:extLst>
              <a:ext uri="{FF2B5EF4-FFF2-40B4-BE49-F238E27FC236}">
                <a16:creationId xmlns:a16="http://schemas.microsoft.com/office/drawing/2014/main" id="{A17EA28F-D864-487B-9384-A911DDCC92BC}"/>
              </a:ext>
            </a:extLst>
          </p:cNvPr>
          <p:cNvSpPr/>
          <p:nvPr/>
        </p:nvSpPr>
        <p:spPr>
          <a:xfrm>
            <a:off x="241319" y="4146337"/>
            <a:ext cx="6902977" cy="584775"/>
          </a:xfrm>
          <a:prstGeom prst="rect">
            <a:avLst/>
          </a:prstGeom>
        </p:spPr>
        <p:txBody>
          <a:bodyPr wrap="square">
            <a:spAutoFit/>
          </a:bodyPr>
          <a:lstStyle/>
          <a:p>
            <a:pPr marL="285750" indent="-285750">
              <a:buSzPct val="200000"/>
              <a:buBlip>
                <a:blip r:embed="rId6"/>
              </a:buBlip>
            </a:pPr>
            <a:r>
              <a:rPr lang="fr-FR" altLang="fr-FR" sz="1600" dirty="0">
                <a:solidFill>
                  <a:schemeClr val="bg1">
                    <a:lumMod val="50000"/>
                  </a:schemeClr>
                </a:solidFill>
                <a:latin typeface="+mn-lt"/>
              </a:rPr>
              <a:t>50 % des commandes de magasiniers proviennent des secteurs des commerces de gros et de détail ; 17% pour l’entreposage.</a:t>
            </a:r>
          </a:p>
        </p:txBody>
      </p:sp>
      <p:sp>
        <p:nvSpPr>
          <p:cNvPr id="14" name="Rectangle 13">
            <a:extLst>
              <a:ext uri="{FF2B5EF4-FFF2-40B4-BE49-F238E27FC236}">
                <a16:creationId xmlns:a16="http://schemas.microsoft.com/office/drawing/2014/main" id="{7893D262-7012-45FA-B347-151CBF3A46BF}"/>
              </a:ext>
            </a:extLst>
          </p:cNvPr>
          <p:cNvSpPr/>
          <p:nvPr/>
        </p:nvSpPr>
        <p:spPr>
          <a:xfrm>
            <a:off x="241318" y="4888353"/>
            <a:ext cx="7100008" cy="1569660"/>
          </a:xfrm>
          <a:prstGeom prst="rect">
            <a:avLst/>
          </a:prstGeom>
        </p:spPr>
        <p:txBody>
          <a:bodyPr wrap="square">
            <a:spAutoFit/>
          </a:bodyPr>
          <a:lstStyle/>
          <a:p>
            <a:pPr marL="285750" indent="-285750">
              <a:buSzPct val="200000"/>
              <a:buBlip>
                <a:blip r:embed="rId6"/>
              </a:buBlip>
            </a:pPr>
            <a:r>
              <a:rPr lang="fr-FR" altLang="fr-FR" sz="1600" dirty="0">
                <a:solidFill>
                  <a:schemeClr val="bg1">
                    <a:lumMod val="50000"/>
                  </a:schemeClr>
                </a:solidFill>
                <a:latin typeface="+mn-lt"/>
              </a:rPr>
              <a:t>Egalement influencées par les activités du commerce, les commandes des porte-à-faux électriques et thermiques sont pourtant davantage impactées par l’activité industrielle.</a:t>
            </a:r>
          </a:p>
          <a:p>
            <a:endParaRPr lang="fr-FR" sz="1600" b="1" dirty="0">
              <a:solidFill>
                <a:schemeClr val="bg1">
                  <a:lumMod val="50000"/>
                </a:schemeClr>
              </a:solidFill>
              <a:latin typeface="+mn-lt"/>
            </a:endParaRPr>
          </a:p>
          <a:p>
            <a:r>
              <a:rPr lang="fr-FR" sz="1600" b="1" dirty="0">
                <a:solidFill>
                  <a:srgbClr val="0070C0"/>
                </a:solidFill>
                <a:latin typeface="+mn-lt"/>
              </a:rPr>
              <a:t>Electriques</a:t>
            </a:r>
            <a:r>
              <a:rPr lang="fr-FR" sz="1600" dirty="0">
                <a:solidFill>
                  <a:schemeClr val="bg1">
                    <a:lumMod val="50000"/>
                  </a:schemeClr>
                </a:solidFill>
                <a:latin typeface="+mn-lt"/>
              </a:rPr>
              <a:t> : industrie </a:t>
            </a:r>
            <a:r>
              <a:rPr lang="fr-FR" sz="1600" b="1" dirty="0">
                <a:solidFill>
                  <a:srgbClr val="0070C0"/>
                </a:solidFill>
                <a:latin typeface="+mn-lt"/>
              </a:rPr>
              <a:t>chimique</a:t>
            </a:r>
            <a:r>
              <a:rPr lang="fr-FR" sz="1600" dirty="0">
                <a:solidFill>
                  <a:schemeClr val="bg1">
                    <a:lumMod val="50000"/>
                  </a:schemeClr>
                </a:solidFill>
                <a:latin typeface="+mn-lt"/>
              </a:rPr>
              <a:t> et </a:t>
            </a:r>
            <a:r>
              <a:rPr lang="fr-FR" sz="1600" b="1" dirty="0">
                <a:solidFill>
                  <a:srgbClr val="0070C0"/>
                </a:solidFill>
                <a:latin typeface="+mn-lt"/>
              </a:rPr>
              <a:t>automobile</a:t>
            </a:r>
            <a:r>
              <a:rPr lang="fr-FR" sz="1600" dirty="0">
                <a:solidFill>
                  <a:schemeClr val="bg1">
                    <a:lumMod val="50000"/>
                  </a:schemeClr>
                </a:solidFill>
                <a:latin typeface="+mn-lt"/>
              </a:rPr>
              <a:t> </a:t>
            </a:r>
            <a:r>
              <a:rPr lang="fr-FR" altLang="fr-FR" sz="1600" dirty="0">
                <a:solidFill>
                  <a:schemeClr val="bg1">
                    <a:lumMod val="50000"/>
                  </a:schemeClr>
                </a:solidFill>
                <a:latin typeface="+mn-lt"/>
              </a:rPr>
              <a:t> </a:t>
            </a:r>
          </a:p>
          <a:p>
            <a:r>
              <a:rPr lang="fr-FR" altLang="fr-FR" sz="1600" b="1" dirty="0">
                <a:solidFill>
                  <a:srgbClr val="0070C0"/>
                </a:solidFill>
                <a:latin typeface="+mn-lt"/>
              </a:rPr>
              <a:t>Thermiques</a:t>
            </a:r>
            <a:r>
              <a:rPr lang="fr-FR" altLang="fr-FR" sz="1600" dirty="0">
                <a:solidFill>
                  <a:schemeClr val="bg1">
                    <a:lumMod val="50000"/>
                  </a:schemeClr>
                </a:solidFill>
                <a:latin typeface="+mn-lt"/>
              </a:rPr>
              <a:t> : produits </a:t>
            </a:r>
            <a:r>
              <a:rPr lang="fr-FR" altLang="fr-FR" sz="1600" b="1" dirty="0">
                <a:solidFill>
                  <a:srgbClr val="0070C0"/>
                </a:solidFill>
                <a:latin typeface="+mn-lt"/>
              </a:rPr>
              <a:t>minéraux</a:t>
            </a:r>
            <a:r>
              <a:rPr lang="fr-FR" altLang="fr-FR" sz="1600" b="1" dirty="0">
                <a:solidFill>
                  <a:schemeClr val="bg1">
                    <a:lumMod val="50000"/>
                  </a:schemeClr>
                </a:solidFill>
                <a:latin typeface="+mn-lt"/>
              </a:rPr>
              <a:t> </a:t>
            </a:r>
            <a:r>
              <a:rPr lang="fr-FR" altLang="fr-FR" sz="1600" b="1" dirty="0">
                <a:solidFill>
                  <a:srgbClr val="0070C0"/>
                </a:solidFill>
                <a:latin typeface="+mn-lt"/>
              </a:rPr>
              <a:t>non</a:t>
            </a:r>
            <a:r>
              <a:rPr lang="fr-FR" altLang="fr-FR" sz="1600" b="1" dirty="0">
                <a:solidFill>
                  <a:schemeClr val="bg1">
                    <a:lumMod val="50000"/>
                  </a:schemeClr>
                </a:solidFill>
                <a:latin typeface="+mn-lt"/>
              </a:rPr>
              <a:t> </a:t>
            </a:r>
            <a:r>
              <a:rPr lang="fr-FR" altLang="fr-FR" sz="1600" b="1" dirty="0">
                <a:solidFill>
                  <a:srgbClr val="0070C0"/>
                </a:solidFill>
                <a:latin typeface="+mn-lt"/>
              </a:rPr>
              <a:t>métalliques</a:t>
            </a:r>
          </a:p>
        </p:txBody>
      </p:sp>
    </p:spTree>
    <p:extLst>
      <p:ext uri="{BB962C8B-B14F-4D97-AF65-F5344CB8AC3E}">
        <p14:creationId xmlns:p14="http://schemas.microsoft.com/office/powerpoint/2010/main" val="2981959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B272971-BE9B-4987-B2CE-3B94B299E3AB}"/>
              </a:ext>
            </a:extLst>
          </p:cNvPr>
          <p:cNvSpPr/>
          <p:nvPr/>
        </p:nvSpPr>
        <p:spPr>
          <a:xfrm>
            <a:off x="241318" y="868299"/>
            <a:ext cx="5532465" cy="830997"/>
          </a:xfrm>
          <a:prstGeom prst="rect">
            <a:avLst/>
          </a:prstGeom>
        </p:spPr>
        <p:txBody>
          <a:bodyPr wrap="square">
            <a:spAutoFit/>
          </a:bodyPr>
          <a:lstStyle/>
          <a:p>
            <a:r>
              <a:rPr lang="fr-FR" altLang="fr-FR" sz="2400" b="1" dirty="0">
                <a:solidFill>
                  <a:srgbClr val="0070C0"/>
                </a:solidFill>
                <a:latin typeface="Calibri Light" panose="020F0302020204030204" pitchFamily="34" charset="0"/>
              </a:rPr>
              <a:t>Conclusions</a:t>
            </a:r>
          </a:p>
          <a:p>
            <a:endParaRPr lang="fr-FR" altLang="fr-FR" sz="2400" b="1" dirty="0">
              <a:solidFill>
                <a:srgbClr val="0070C0"/>
              </a:solidFill>
              <a:latin typeface="Calibri Light" panose="020F0302020204030204" pitchFamily="34" charset="0"/>
            </a:endParaRPr>
          </a:p>
        </p:txBody>
      </p:sp>
      <p:sp>
        <p:nvSpPr>
          <p:cNvPr id="2" name="Rectangle 1">
            <a:extLst>
              <a:ext uri="{FF2B5EF4-FFF2-40B4-BE49-F238E27FC236}">
                <a16:creationId xmlns:a16="http://schemas.microsoft.com/office/drawing/2014/main" id="{5172F8F7-EB41-4183-BB3C-98AD9A235EA8}"/>
              </a:ext>
            </a:extLst>
          </p:cNvPr>
          <p:cNvSpPr/>
          <p:nvPr/>
        </p:nvSpPr>
        <p:spPr>
          <a:xfrm>
            <a:off x="241318" y="1273858"/>
            <a:ext cx="11463002" cy="923330"/>
          </a:xfrm>
          <a:prstGeom prst="rect">
            <a:avLst/>
          </a:prstGeom>
        </p:spPr>
        <p:txBody>
          <a:bodyPr wrap="square">
            <a:spAutoFit/>
          </a:bodyPr>
          <a:lstStyle/>
          <a:p>
            <a:pPr algn="just"/>
            <a:r>
              <a:rPr lang="fr-FR" i="1" dirty="0">
                <a:solidFill>
                  <a:schemeClr val="bg1">
                    <a:lumMod val="50000"/>
                  </a:schemeClr>
                </a:solidFill>
                <a:latin typeface="Arial" panose="020B0604020202020204" pitchFamily="34" charset="0"/>
                <a:cs typeface="Arial" panose="020B0604020202020204" pitchFamily="34" charset="0"/>
              </a:rPr>
              <a:t>Après avoir entamé un cycle de croissance prononcée en 2016 avec un record en 2018, les commandes de chariots industriels ont atteint un plateau en 2019. Le marché a été impacté par l’apparition de la crise sanitaire en 2020 et afficherait un rebond en 2021.</a:t>
            </a:r>
            <a:endParaRPr lang="fr-FR" dirty="0"/>
          </a:p>
        </p:txBody>
      </p:sp>
      <p:sp>
        <p:nvSpPr>
          <p:cNvPr id="10" name="Rectangle 9">
            <a:extLst>
              <a:ext uri="{FF2B5EF4-FFF2-40B4-BE49-F238E27FC236}">
                <a16:creationId xmlns:a16="http://schemas.microsoft.com/office/drawing/2014/main" id="{F3433AC7-1EFE-48D2-BD01-DDDC34BC3FD5}"/>
              </a:ext>
            </a:extLst>
          </p:cNvPr>
          <p:cNvSpPr/>
          <p:nvPr/>
        </p:nvSpPr>
        <p:spPr>
          <a:xfrm>
            <a:off x="0" y="5989701"/>
            <a:ext cx="11926957" cy="338554"/>
          </a:xfrm>
          <a:prstGeom prst="rect">
            <a:avLst/>
          </a:prstGeom>
        </p:spPr>
        <p:txBody>
          <a:bodyPr wrap="square">
            <a:spAutoFit/>
          </a:bodyPr>
          <a:lstStyle/>
          <a:p>
            <a:pPr marL="285750" indent="-285750">
              <a:buClr>
                <a:schemeClr val="bg1">
                  <a:lumMod val="50000"/>
                </a:schemeClr>
              </a:buClr>
              <a:buFont typeface="Wingdings" panose="05000000000000000000" pitchFamily="2" charset="2"/>
              <a:buChar char="Ø"/>
            </a:pPr>
            <a:r>
              <a:rPr lang="fr-FR" sz="1600" b="1" dirty="0">
                <a:solidFill>
                  <a:srgbClr val="0070C0"/>
                </a:solidFill>
                <a:latin typeface="+mn-lt"/>
                <a:ea typeface="Calibri" panose="020F0502020204030204" pitchFamily="34" charset="0"/>
                <a:cs typeface="Arial" panose="020B0604020202020204" pitchFamily="34" charset="0"/>
              </a:rPr>
              <a:t>70 000 unités </a:t>
            </a:r>
            <a:r>
              <a:rPr lang="fr-FR" sz="1600" dirty="0">
                <a:solidFill>
                  <a:schemeClr val="bg1">
                    <a:lumMod val="50000"/>
                  </a:schemeClr>
                </a:solidFill>
                <a:latin typeface="+mn-lt"/>
                <a:ea typeface="Calibri" panose="020F0502020204030204" pitchFamily="34" charset="0"/>
                <a:cs typeface="Arial" panose="020B0604020202020204" pitchFamily="34" charset="0"/>
              </a:rPr>
              <a:t>pour le marché en 2021 (niveaux de 2017) </a:t>
            </a:r>
          </a:p>
        </p:txBody>
      </p:sp>
      <p:sp>
        <p:nvSpPr>
          <p:cNvPr id="7" name="Titre 1">
            <a:extLst>
              <a:ext uri="{FF2B5EF4-FFF2-40B4-BE49-F238E27FC236}">
                <a16:creationId xmlns:a16="http://schemas.microsoft.com/office/drawing/2014/main" id="{CD4D965C-F7BE-4FB5-8ABE-635F6ECA5162}"/>
              </a:ext>
            </a:extLst>
          </p:cNvPr>
          <p:cNvSpPr txBox="1">
            <a:spLocks/>
          </p:cNvSpPr>
          <p:nvPr/>
        </p:nvSpPr>
        <p:spPr>
          <a:xfrm>
            <a:off x="241318" y="147413"/>
            <a:ext cx="9465390"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Le marché du neuf : Prévisions</a:t>
            </a:r>
          </a:p>
        </p:txBody>
      </p:sp>
      <p:pic>
        <p:nvPicPr>
          <p:cNvPr id="3" name="Image 2">
            <a:extLst>
              <a:ext uri="{FF2B5EF4-FFF2-40B4-BE49-F238E27FC236}">
                <a16:creationId xmlns:a16="http://schemas.microsoft.com/office/drawing/2014/main" id="{C0360819-3295-45C4-899A-54C763DEF5C2}"/>
              </a:ext>
            </a:extLst>
          </p:cNvPr>
          <p:cNvPicPr>
            <a:picLocks noChangeAspect="1"/>
          </p:cNvPicPr>
          <p:nvPr/>
        </p:nvPicPr>
        <p:blipFill>
          <a:blip r:embed="rId3"/>
          <a:stretch>
            <a:fillRect/>
          </a:stretch>
        </p:blipFill>
        <p:spPr>
          <a:xfrm>
            <a:off x="2256182" y="2069859"/>
            <a:ext cx="8663274" cy="4096867"/>
          </a:xfrm>
          <a:prstGeom prst="rect">
            <a:avLst/>
          </a:prstGeom>
        </p:spPr>
      </p:pic>
      <p:sp>
        <p:nvSpPr>
          <p:cNvPr id="9" name="ZoneTexte 8">
            <a:extLst>
              <a:ext uri="{FF2B5EF4-FFF2-40B4-BE49-F238E27FC236}">
                <a16:creationId xmlns:a16="http://schemas.microsoft.com/office/drawing/2014/main" id="{C166CD23-7179-4B8D-98A9-41724C0BB6B4}"/>
              </a:ext>
            </a:extLst>
          </p:cNvPr>
          <p:cNvSpPr txBox="1"/>
          <p:nvPr/>
        </p:nvSpPr>
        <p:spPr>
          <a:xfrm>
            <a:off x="8157692" y="2873864"/>
            <a:ext cx="817343" cy="307777"/>
          </a:xfrm>
          <a:prstGeom prst="rect">
            <a:avLst/>
          </a:prstGeom>
          <a:noFill/>
        </p:spPr>
        <p:txBody>
          <a:bodyPr wrap="square" rtlCol="0">
            <a:spAutoFit/>
          </a:bodyPr>
          <a:lstStyle/>
          <a:p>
            <a:r>
              <a:rPr lang="fr-FR" sz="1400" b="1" dirty="0"/>
              <a:t>+13%</a:t>
            </a:r>
          </a:p>
        </p:txBody>
      </p:sp>
      <p:sp>
        <p:nvSpPr>
          <p:cNvPr id="11" name="ZoneTexte 10">
            <a:extLst>
              <a:ext uri="{FF2B5EF4-FFF2-40B4-BE49-F238E27FC236}">
                <a16:creationId xmlns:a16="http://schemas.microsoft.com/office/drawing/2014/main" id="{AC3558CC-D228-4A4E-8135-3726001E07CF}"/>
              </a:ext>
            </a:extLst>
          </p:cNvPr>
          <p:cNvSpPr txBox="1"/>
          <p:nvPr/>
        </p:nvSpPr>
        <p:spPr>
          <a:xfrm>
            <a:off x="7785631" y="3175201"/>
            <a:ext cx="682508" cy="307777"/>
          </a:xfrm>
          <a:prstGeom prst="rect">
            <a:avLst/>
          </a:prstGeom>
          <a:noFill/>
        </p:spPr>
        <p:txBody>
          <a:bodyPr wrap="square" rtlCol="0">
            <a:spAutoFit/>
          </a:bodyPr>
          <a:lstStyle/>
          <a:p>
            <a:r>
              <a:rPr lang="fr-FR" sz="1400" b="1" dirty="0"/>
              <a:t>-15%</a:t>
            </a:r>
          </a:p>
        </p:txBody>
      </p:sp>
    </p:spTree>
    <p:extLst>
      <p:ext uri="{BB962C8B-B14F-4D97-AF65-F5344CB8AC3E}">
        <p14:creationId xmlns:p14="http://schemas.microsoft.com/office/powerpoint/2010/main" val="4205677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909354" y="1564571"/>
            <a:ext cx="8373291" cy="2263097"/>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Le marché du neuf</a:t>
            </a:r>
          </a:p>
          <a:p>
            <a:r>
              <a:rPr lang="fr-FR" sz="4400" dirty="0"/>
              <a:t>2020</a:t>
            </a:r>
          </a:p>
          <a:p>
            <a:r>
              <a:rPr lang="fr-FR" sz="4400" dirty="0"/>
              <a:t>Europe et Monde</a:t>
            </a:r>
          </a:p>
        </p:txBody>
      </p:sp>
      <p:sp>
        <p:nvSpPr>
          <p:cNvPr id="3" name="Sous-titre 2"/>
          <p:cNvSpPr txBox="1">
            <a:spLocks/>
          </p:cNvSpPr>
          <p:nvPr/>
        </p:nvSpPr>
        <p:spPr bwMode="auto">
          <a:xfrm>
            <a:off x="5948103" y="4440062"/>
            <a:ext cx="4824536" cy="10081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00" eaLnBrk="1" hangingPunct="1"/>
            <a:r>
              <a:rPr lang="fr-FR" altLang="fr-FR" dirty="0">
                <a:solidFill>
                  <a:srgbClr val="0067B8"/>
                </a:solidFill>
                <a:latin typeface="Calibri"/>
              </a:rPr>
              <a:t>Rudolph Ganzel</a:t>
            </a:r>
          </a:p>
        </p:txBody>
      </p:sp>
      <p:pic>
        <p:nvPicPr>
          <p:cNvPr id="5" name="Image 4">
            <a:extLst>
              <a:ext uri="{FF2B5EF4-FFF2-40B4-BE49-F238E27FC236}">
                <a16:creationId xmlns:a16="http://schemas.microsoft.com/office/drawing/2014/main" id="{8069C2E6-22C2-4D25-97C2-8D9331F60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91" y="1744682"/>
            <a:ext cx="3223500" cy="22630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 5">
            <a:extLst>
              <a:ext uri="{FF2B5EF4-FFF2-40B4-BE49-F238E27FC236}">
                <a16:creationId xmlns:a16="http://schemas.microsoft.com/office/drawing/2014/main" id="{5DE0080B-D6FA-4291-B1E1-F48D1918D620}"/>
              </a:ext>
            </a:extLst>
          </p:cNvPr>
          <p:cNvPicPr>
            <a:picLocks noChangeAspect="1"/>
          </p:cNvPicPr>
          <p:nvPr/>
        </p:nvPicPr>
        <p:blipFill rotWithShape="1">
          <a:blip r:embed="rId3">
            <a:extLst>
              <a:ext uri="{28A0092B-C50C-407E-A947-70E740481C1C}">
                <a14:useLocalDpi xmlns:a14="http://schemas.microsoft.com/office/drawing/2010/main" val="0"/>
              </a:ext>
            </a:extLst>
          </a:blip>
          <a:srcRect l="-908" t="-380" r="908" b="31159"/>
          <a:stretch/>
        </p:blipFill>
        <p:spPr>
          <a:xfrm>
            <a:off x="7400791" y="687599"/>
            <a:ext cx="5763708" cy="4017039"/>
          </a:xfrm>
          <a:prstGeom prst="rect">
            <a:avLst/>
          </a:prstGeom>
          <a:ln>
            <a:noFill/>
          </a:ln>
          <a:effectLst>
            <a:softEdge rad="112500"/>
          </a:effectLst>
        </p:spPr>
      </p:pic>
      <p:pic>
        <p:nvPicPr>
          <p:cNvPr id="7" name="Image 6" descr="C:\Users\pole-eco\Desktop\chariot2.PNG">
            <a:extLst>
              <a:ext uri="{FF2B5EF4-FFF2-40B4-BE49-F238E27FC236}">
                <a16:creationId xmlns:a16="http://schemas.microsoft.com/office/drawing/2014/main" id="{C3041D9B-9993-43EC-A89D-37483D52D268}"/>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88183" y="3056521"/>
            <a:ext cx="694690" cy="673100"/>
          </a:xfrm>
          <a:prstGeom prst="rect">
            <a:avLst/>
          </a:prstGeom>
          <a:noFill/>
          <a:ln>
            <a:noFill/>
          </a:ln>
        </p:spPr>
      </p:pic>
      <p:pic>
        <p:nvPicPr>
          <p:cNvPr id="8" name="Image 7" descr="C:\Users\pole-eco\Desktop\chariot1.PNG">
            <a:extLst>
              <a:ext uri="{FF2B5EF4-FFF2-40B4-BE49-F238E27FC236}">
                <a16:creationId xmlns:a16="http://schemas.microsoft.com/office/drawing/2014/main" id="{E7C1D1C1-0D72-40E8-A6EB-177E423C2E44}"/>
              </a:ext>
            </a:extLst>
          </p:cNvPr>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609426" y="4304673"/>
            <a:ext cx="643890" cy="639445"/>
          </a:xfrm>
          <a:prstGeom prst="rect">
            <a:avLst/>
          </a:prstGeom>
          <a:noFill/>
          <a:ln>
            <a:noFill/>
          </a:ln>
        </p:spPr>
      </p:pic>
    </p:spTree>
    <p:extLst>
      <p:ext uri="{BB962C8B-B14F-4D97-AF65-F5344CB8AC3E}">
        <p14:creationId xmlns:p14="http://schemas.microsoft.com/office/powerpoint/2010/main" val="2394174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964630-8CE8-4002-95F4-881212DA48A1}"/>
              </a:ext>
            </a:extLst>
          </p:cNvPr>
          <p:cNvSpPr>
            <a:spLocks noGrp="1"/>
          </p:cNvSpPr>
          <p:nvPr>
            <p:ph type="title"/>
          </p:nvPr>
        </p:nvSpPr>
        <p:spPr/>
        <p:txBody>
          <a:bodyPr/>
          <a:lstStyle/>
          <a:p>
            <a:r>
              <a:rPr lang="fr-FR" dirty="0"/>
              <a:t>Déroulement des interventions</a:t>
            </a:r>
          </a:p>
        </p:txBody>
      </p:sp>
      <p:sp>
        <p:nvSpPr>
          <p:cNvPr id="3" name="Espace réservé du texte 2">
            <a:extLst>
              <a:ext uri="{FF2B5EF4-FFF2-40B4-BE49-F238E27FC236}">
                <a16:creationId xmlns:a16="http://schemas.microsoft.com/office/drawing/2014/main" id="{BF647E50-88CB-4FA1-B42A-1D67BF636D5C}"/>
              </a:ext>
            </a:extLst>
          </p:cNvPr>
          <p:cNvSpPr>
            <a:spLocks noGrp="1"/>
          </p:cNvSpPr>
          <p:nvPr>
            <p:ph type="body" sz="quarter" idx="10"/>
          </p:nvPr>
        </p:nvSpPr>
        <p:spPr>
          <a:xfrm>
            <a:off x="353370" y="1031028"/>
            <a:ext cx="11618236" cy="4795944"/>
          </a:xfrm>
        </p:spPr>
        <p:txBody>
          <a:bodyPr/>
          <a:lstStyle/>
          <a:p>
            <a:pPr marL="0" indent="0">
              <a:spcBef>
                <a:spcPts val="600"/>
              </a:spcBef>
              <a:buNone/>
            </a:pPr>
            <a:r>
              <a:rPr lang="fr-FR" sz="2000" b="1" dirty="0">
                <a:solidFill>
                  <a:schemeClr val="tx1"/>
                </a:solidFill>
              </a:rPr>
              <a:t>Mot de bienvenue – Jean-Charles Hénon, Patrick Gatignol</a:t>
            </a:r>
          </a:p>
          <a:p>
            <a:pPr marL="0" indent="0">
              <a:spcBef>
                <a:spcPts val="600"/>
              </a:spcBef>
              <a:buNone/>
            </a:pPr>
            <a:endParaRPr lang="fr-FR" sz="2000" b="1" dirty="0">
              <a:solidFill>
                <a:schemeClr val="tx1"/>
              </a:solidFill>
            </a:endParaRPr>
          </a:p>
          <a:p>
            <a:pPr marL="0" indent="0">
              <a:spcBef>
                <a:spcPts val="600"/>
              </a:spcBef>
              <a:buNone/>
            </a:pPr>
            <a:r>
              <a:rPr lang="fr-FR" sz="2000" b="1" dirty="0">
                <a:solidFill>
                  <a:schemeClr val="tx1"/>
                </a:solidFill>
              </a:rPr>
              <a:t>Présentation du site et des statistiques – Mathieu Armengaud</a:t>
            </a:r>
          </a:p>
          <a:p>
            <a:pPr marL="0" indent="0">
              <a:spcBef>
                <a:spcPts val="600"/>
              </a:spcBef>
              <a:buNone/>
            </a:pPr>
            <a:r>
              <a:rPr lang="fr-FR" sz="2000" b="1" dirty="0">
                <a:solidFill>
                  <a:schemeClr val="tx1"/>
                </a:solidFill>
              </a:rPr>
              <a:t>Présentation du marché du neuf France – Lionel Couturier</a:t>
            </a:r>
          </a:p>
          <a:p>
            <a:pPr marL="0" indent="0">
              <a:spcBef>
                <a:spcPts val="600"/>
              </a:spcBef>
              <a:buNone/>
            </a:pPr>
            <a:r>
              <a:rPr lang="fr-FR" sz="2000" b="1" dirty="0">
                <a:solidFill>
                  <a:schemeClr val="tx1"/>
                </a:solidFill>
              </a:rPr>
              <a:t>Présentation du marché neuf Europe – Rudolph Ganzel</a:t>
            </a:r>
          </a:p>
          <a:p>
            <a:pPr marL="0" indent="0">
              <a:spcBef>
                <a:spcPts val="600"/>
              </a:spcBef>
              <a:buNone/>
            </a:pPr>
            <a:r>
              <a:rPr lang="fr-FR" sz="2000" b="1" dirty="0">
                <a:solidFill>
                  <a:schemeClr val="tx1"/>
                </a:solidFill>
              </a:rPr>
              <a:t>Présentation du marché de l’occasion chariots France – Géraldine Jacques</a:t>
            </a:r>
          </a:p>
          <a:p>
            <a:pPr marL="0" indent="0">
              <a:spcBef>
                <a:spcPts val="600"/>
              </a:spcBef>
              <a:buNone/>
            </a:pPr>
            <a:r>
              <a:rPr lang="fr-FR" sz="2000" b="1" dirty="0">
                <a:solidFill>
                  <a:schemeClr val="tx1"/>
                </a:solidFill>
              </a:rPr>
              <a:t>Présentation du marché de l’occasion nacelles France – Ludovic </a:t>
            </a:r>
            <a:r>
              <a:rPr lang="fr-FR" sz="2000" b="1" dirty="0" err="1">
                <a:solidFill>
                  <a:schemeClr val="tx1"/>
                </a:solidFill>
              </a:rPr>
              <a:t>Jankov</a:t>
            </a:r>
            <a:r>
              <a:rPr lang="fr-FR" sz="2000" b="1" dirty="0">
                <a:solidFill>
                  <a:schemeClr val="tx1"/>
                </a:solidFill>
              </a:rPr>
              <a:t>, Jean-Charles Hénon</a:t>
            </a:r>
          </a:p>
          <a:p>
            <a:pPr marL="0" indent="0">
              <a:spcBef>
                <a:spcPts val="600"/>
              </a:spcBef>
              <a:buNone/>
            </a:pPr>
            <a:endParaRPr lang="fr-FR" sz="2000" b="1" dirty="0">
              <a:solidFill>
                <a:schemeClr val="tx1"/>
              </a:solidFill>
            </a:endParaRPr>
          </a:p>
          <a:p>
            <a:pPr marL="0" indent="0">
              <a:spcBef>
                <a:spcPts val="600"/>
              </a:spcBef>
              <a:buNone/>
            </a:pPr>
            <a:r>
              <a:rPr lang="fr-FR" sz="2000" b="1" dirty="0">
                <a:solidFill>
                  <a:schemeClr val="tx1"/>
                </a:solidFill>
              </a:rPr>
              <a:t>Pause</a:t>
            </a:r>
          </a:p>
          <a:p>
            <a:pPr marL="0" indent="0">
              <a:spcBef>
                <a:spcPts val="600"/>
              </a:spcBef>
              <a:buNone/>
            </a:pPr>
            <a:endParaRPr lang="fr-FR" sz="2000" b="1" dirty="0">
              <a:solidFill>
                <a:schemeClr val="tx1"/>
              </a:solidFill>
            </a:endParaRPr>
          </a:p>
          <a:p>
            <a:pPr marL="0" indent="0">
              <a:spcBef>
                <a:spcPts val="600"/>
              </a:spcBef>
              <a:buNone/>
            </a:pPr>
            <a:r>
              <a:rPr lang="fr-FR" sz="2000" b="1" dirty="0">
                <a:solidFill>
                  <a:schemeClr val="tx1"/>
                </a:solidFill>
              </a:rPr>
              <a:t>Point sur les CACES – Karine </a:t>
            </a:r>
            <a:r>
              <a:rPr lang="fr-FR" sz="2000" b="1" dirty="0" err="1">
                <a:solidFill>
                  <a:schemeClr val="tx1"/>
                </a:solidFill>
              </a:rPr>
              <a:t>Heden</a:t>
            </a:r>
            <a:r>
              <a:rPr lang="fr-FR" sz="2000" b="1" dirty="0">
                <a:solidFill>
                  <a:schemeClr val="tx1"/>
                </a:solidFill>
              </a:rPr>
              <a:t> </a:t>
            </a:r>
            <a:r>
              <a:rPr lang="fr-FR" sz="2000" b="1" dirty="0" err="1">
                <a:solidFill>
                  <a:schemeClr val="tx1"/>
                </a:solidFill>
              </a:rPr>
              <a:t>Dejon</a:t>
            </a:r>
            <a:r>
              <a:rPr lang="fr-FR" sz="2000" b="1" dirty="0">
                <a:solidFill>
                  <a:schemeClr val="tx1"/>
                </a:solidFill>
              </a:rPr>
              <a:t>, Thierry </a:t>
            </a:r>
            <a:r>
              <a:rPr lang="fr-FR" sz="2000" b="1" dirty="0" err="1">
                <a:solidFill>
                  <a:schemeClr val="tx1"/>
                </a:solidFill>
              </a:rPr>
              <a:t>Hanotel</a:t>
            </a:r>
            <a:endParaRPr lang="fr-FR" sz="2000" b="1" dirty="0">
              <a:solidFill>
                <a:schemeClr val="tx1"/>
              </a:solidFill>
            </a:endParaRPr>
          </a:p>
          <a:p>
            <a:pPr marL="0" indent="0">
              <a:spcBef>
                <a:spcPts val="600"/>
              </a:spcBef>
              <a:buNone/>
            </a:pPr>
            <a:r>
              <a:rPr lang="fr-FR" sz="2000" b="1" dirty="0">
                <a:solidFill>
                  <a:schemeClr val="tx1"/>
                </a:solidFill>
              </a:rPr>
              <a:t>Point sur les travaux sous tension – Renaud Buronfosse</a:t>
            </a:r>
          </a:p>
        </p:txBody>
      </p:sp>
    </p:spTree>
    <p:extLst>
      <p:ext uri="{BB962C8B-B14F-4D97-AF65-F5344CB8AC3E}">
        <p14:creationId xmlns:p14="http://schemas.microsoft.com/office/powerpoint/2010/main" val="1647820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7252296" y="1749326"/>
            <a:ext cx="4673600" cy="1831689"/>
          </a:xfrm>
        </p:spPr>
        <p:txBody>
          <a:bodyPr/>
          <a:lstStyle/>
          <a:p>
            <a:r>
              <a:rPr lang="fr-FR" sz="2800" dirty="0">
                <a:solidFill>
                  <a:schemeClr val="tx1"/>
                </a:solidFill>
              </a:rPr>
              <a:t>Chaque mois, les commandes sont moins importantes qu’en 2019</a:t>
            </a:r>
            <a:endParaRPr lang="fr-FR" sz="2400" dirty="0">
              <a:solidFill>
                <a:schemeClr val="tx1"/>
              </a:solidFill>
            </a:endParaRPr>
          </a:p>
        </p:txBody>
      </p:sp>
      <p:sp>
        <p:nvSpPr>
          <p:cNvPr id="7" name="Titre 1"/>
          <p:cNvSpPr>
            <a:spLocks noGrp="1"/>
          </p:cNvSpPr>
          <p:nvPr>
            <p:ph type="title"/>
          </p:nvPr>
        </p:nvSpPr>
        <p:spPr>
          <a:xfrm>
            <a:off x="0" y="5133"/>
            <a:ext cx="8373291" cy="727869"/>
          </a:xfrm>
        </p:spPr>
        <p:txBody>
          <a:bodyPr/>
          <a:lstStyle/>
          <a:p>
            <a:r>
              <a:rPr lang="fr-FR" dirty="0"/>
              <a:t>- Europe : Le marché du neuf -</a:t>
            </a:r>
          </a:p>
        </p:txBody>
      </p:sp>
      <p:sp>
        <p:nvSpPr>
          <p:cNvPr id="8" name="Espace réservé du texte 2"/>
          <p:cNvSpPr txBox="1">
            <a:spLocks/>
          </p:cNvSpPr>
          <p:nvPr/>
        </p:nvSpPr>
        <p:spPr>
          <a:xfrm>
            <a:off x="89452" y="641066"/>
            <a:ext cx="9243390" cy="727869"/>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Avec l’apparition de la crise sanitaire, les commandes affichent des signes clairs d’affaiblissement en Europe…</a:t>
            </a:r>
          </a:p>
        </p:txBody>
      </p:sp>
      <p:sp>
        <p:nvSpPr>
          <p:cNvPr id="9" name="Espace réservé du texte 2"/>
          <p:cNvSpPr txBox="1">
            <a:spLocks/>
          </p:cNvSpPr>
          <p:nvPr/>
        </p:nvSpPr>
        <p:spPr>
          <a:xfrm>
            <a:off x="7252295" y="3581016"/>
            <a:ext cx="4833687" cy="263591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0"/>
              </a:spcBef>
            </a:pPr>
            <a:r>
              <a:rPr lang="fr-FR" sz="2800" dirty="0">
                <a:solidFill>
                  <a:schemeClr val="tx1"/>
                </a:solidFill>
              </a:rPr>
              <a:t>Le cumul annuel à septembre 2020 (281 365 unités environ) indique un repli des commandes de </a:t>
            </a:r>
          </a:p>
          <a:p>
            <a:pPr marL="263525" indent="0">
              <a:spcBef>
                <a:spcPts val="0"/>
              </a:spcBef>
              <a:buNone/>
            </a:pPr>
            <a:r>
              <a:rPr lang="fr-FR" sz="2800" dirty="0">
                <a:solidFill>
                  <a:schemeClr val="tx1"/>
                </a:solidFill>
              </a:rPr>
              <a:t>-23% par rapport à 2019.</a:t>
            </a:r>
            <a:endParaRPr lang="fr-FR" sz="2400" dirty="0">
              <a:solidFill>
                <a:schemeClr val="tx1"/>
              </a:solidFill>
            </a:endParaRPr>
          </a:p>
        </p:txBody>
      </p:sp>
      <p:pic>
        <p:nvPicPr>
          <p:cNvPr id="2" name="Image 1">
            <a:extLst>
              <a:ext uri="{FF2B5EF4-FFF2-40B4-BE49-F238E27FC236}">
                <a16:creationId xmlns:a16="http://schemas.microsoft.com/office/drawing/2014/main" id="{614762AF-59C1-48F0-95A0-03DE9020900A}"/>
              </a:ext>
            </a:extLst>
          </p:cNvPr>
          <p:cNvPicPr>
            <a:picLocks noChangeAspect="1"/>
          </p:cNvPicPr>
          <p:nvPr/>
        </p:nvPicPr>
        <p:blipFill>
          <a:blip r:embed="rId3"/>
          <a:stretch>
            <a:fillRect/>
          </a:stretch>
        </p:blipFill>
        <p:spPr>
          <a:xfrm>
            <a:off x="315799" y="1518354"/>
            <a:ext cx="6452748" cy="4368355"/>
          </a:xfrm>
          <a:prstGeom prst="rect">
            <a:avLst/>
          </a:prstGeom>
        </p:spPr>
      </p:pic>
    </p:spTree>
    <p:extLst>
      <p:ext uri="{BB962C8B-B14F-4D97-AF65-F5344CB8AC3E}">
        <p14:creationId xmlns:p14="http://schemas.microsoft.com/office/powerpoint/2010/main" val="760967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6874532" y="1761539"/>
            <a:ext cx="4870274" cy="3794435"/>
          </a:xfrm>
        </p:spPr>
        <p:txBody>
          <a:bodyPr/>
          <a:lstStyle/>
          <a:p>
            <a:r>
              <a:rPr lang="fr-FR" sz="2400" dirty="0">
                <a:solidFill>
                  <a:schemeClr val="tx1"/>
                </a:solidFill>
              </a:rPr>
              <a:t>L’Europe de L’Ouest concerne un peu plus de 80% des unités livrées	      (Europe de l’Est : 20%) </a:t>
            </a:r>
          </a:p>
          <a:p>
            <a:r>
              <a:rPr lang="fr-FR" sz="2400" dirty="0">
                <a:solidFill>
                  <a:schemeClr val="tx1"/>
                </a:solidFill>
              </a:rPr>
              <a:t>Si la fin 2020 se passe comme la fin 2019, les livraisons en 2020 devraient atteindre les 420 000 unités (-16% par rapport à 2019).</a:t>
            </a:r>
          </a:p>
          <a:p>
            <a:pPr marL="0" indent="0">
              <a:buNone/>
            </a:pPr>
            <a:endParaRPr lang="fr-FR" sz="1400" dirty="0">
              <a:solidFill>
                <a:schemeClr val="tx1"/>
              </a:solidFill>
            </a:endParaRPr>
          </a:p>
        </p:txBody>
      </p:sp>
      <p:sp>
        <p:nvSpPr>
          <p:cNvPr id="6" name="Titre 1"/>
          <p:cNvSpPr>
            <a:spLocks noGrp="1"/>
          </p:cNvSpPr>
          <p:nvPr>
            <p:ph type="title"/>
          </p:nvPr>
        </p:nvSpPr>
        <p:spPr>
          <a:xfrm>
            <a:off x="0" y="5133"/>
            <a:ext cx="8373291" cy="727869"/>
          </a:xfrm>
        </p:spPr>
        <p:txBody>
          <a:bodyPr/>
          <a:lstStyle/>
          <a:p>
            <a:r>
              <a:rPr lang="fr-FR" dirty="0"/>
              <a:t>- Europe : Le marché du neuf -</a:t>
            </a:r>
          </a:p>
        </p:txBody>
      </p:sp>
      <p:sp>
        <p:nvSpPr>
          <p:cNvPr id="7" name="Espace réservé du texte 2"/>
          <p:cNvSpPr txBox="1">
            <a:spLocks/>
          </p:cNvSpPr>
          <p:nvPr/>
        </p:nvSpPr>
        <p:spPr>
          <a:xfrm>
            <a:off x="242263" y="601310"/>
            <a:ext cx="7261780" cy="79814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…En ligne avec les commandes, les livraisons enregistreraient une baisse de -16% en 2020</a:t>
            </a:r>
          </a:p>
        </p:txBody>
      </p:sp>
      <p:sp>
        <p:nvSpPr>
          <p:cNvPr id="8" name="Espace réservé du texte 2"/>
          <p:cNvSpPr txBox="1">
            <a:spLocks/>
          </p:cNvSpPr>
          <p:nvPr/>
        </p:nvSpPr>
        <p:spPr>
          <a:xfrm>
            <a:off x="3731619" y="5958442"/>
            <a:ext cx="6753497" cy="894425"/>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fr-FR" sz="1800" b="1" i="1" dirty="0">
                <a:solidFill>
                  <a:schemeClr val="tx1"/>
                </a:solidFill>
              </a:rPr>
              <a:t>* E2020 : Estimation des commandes pour l’année 2020 : Ensemble des deux premiers trimestres de 2020 complété des deux derniers trimestres de 2019. </a:t>
            </a:r>
            <a:endParaRPr lang="fr-FR" sz="2000" b="1" i="1" dirty="0">
              <a:solidFill>
                <a:schemeClr val="tx1"/>
              </a:solidFill>
            </a:endParaRPr>
          </a:p>
          <a:p>
            <a:pPr marL="0" indent="0">
              <a:buFontTx/>
              <a:buNone/>
            </a:pPr>
            <a:endParaRPr lang="fr-FR" sz="1400" dirty="0">
              <a:solidFill>
                <a:schemeClr val="tx1"/>
              </a:solidFill>
            </a:endParaRPr>
          </a:p>
        </p:txBody>
      </p:sp>
      <p:pic>
        <p:nvPicPr>
          <p:cNvPr id="4" name="Image 3">
            <a:extLst>
              <a:ext uri="{FF2B5EF4-FFF2-40B4-BE49-F238E27FC236}">
                <a16:creationId xmlns:a16="http://schemas.microsoft.com/office/drawing/2014/main" id="{BE0D9D51-8E8D-4940-B98D-B98D80469217}"/>
              </a:ext>
            </a:extLst>
          </p:cNvPr>
          <p:cNvPicPr>
            <a:picLocks noChangeAspect="1"/>
          </p:cNvPicPr>
          <p:nvPr/>
        </p:nvPicPr>
        <p:blipFill>
          <a:blip r:embed="rId4"/>
          <a:stretch>
            <a:fillRect/>
          </a:stretch>
        </p:blipFill>
        <p:spPr>
          <a:xfrm>
            <a:off x="87419" y="1399458"/>
            <a:ext cx="6787113" cy="4420834"/>
          </a:xfrm>
          <a:prstGeom prst="rect">
            <a:avLst/>
          </a:prstGeom>
        </p:spPr>
      </p:pic>
    </p:spTree>
    <p:extLst>
      <p:ext uri="{BB962C8B-B14F-4D97-AF65-F5344CB8AC3E}">
        <p14:creationId xmlns:p14="http://schemas.microsoft.com/office/powerpoint/2010/main" val="1304550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0" y="4187688"/>
            <a:ext cx="5408023" cy="2670311"/>
          </a:xfrm>
        </p:spPr>
        <p:txBody>
          <a:bodyPr/>
          <a:lstStyle/>
          <a:p>
            <a:r>
              <a:rPr lang="fr-FR" sz="1800" dirty="0">
                <a:solidFill>
                  <a:schemeClr val="tx1"/>
                </a:solidFill>
              </a:rPr>
              <a:t>Excepté en Allemagne la tendance était partout à la hausse depuis 2013. </a:t>
            </a:r>
          </a:p>
          <a:p>
            <a:r>
              <a:rPr lang="fr-FR" sz="1800" dirty="0">
                <a:solidFill>
                  <a:schemeClr val="tx1"/>
                </a:solidFill>
              </a:rPr>
              <a:t>Allemagne : premier marché européen (environ 100 000 unités livrées en 2019).</a:t>
            </a:r>
          </a:p>
          <a:p>
            <a:r>
              <a:rPr lang="fr-FR" sz="1800" dirty="0">
                <a:solidFill>
                  <a:schemeClr val="tx1"/>
                </a:solidFill>
              </a:rPr>
              <a:t>En 2019, le niveau des livraisons italiennes est resté au-dessus de celui du Royaume-Uni.</a:t>
            </a:r>
            <a:endParaRPr lang="fr-FR" sz="2400" dirty="0">
              <a:solidFill>
                <a:schemeClr val="tx1"/>
              </a:solidFill>
            </a:endParaRPr>
          </a:p>
          <a:p>
            <a:endParaRPr lang="fr-FR" sz="2000" dirty="0">
              <a:solidFill>
                <a:schemeClr val="tx1"/>
              </a:solidFill>
            </a:endParaRPr>
          </a:p>
          <a:p>
            <a:pPr marL="0" indent="0">
              <a:buNone/>
            </a:pPr>
            <a:endParaRPr lang="fr-FR" sz="1400" dirty="0">
              <a:solidFill>
                <a:schemeClr val="tx1"/>
              </a:solidFill>
            </a:endParaRPr>
          </a:p>
        </p:txBody>
      </p:sp>
      <p:sp>
        <p:nvSpPr>
          <p:cNvPr id="7" name="Espace réservé du texte 2"/>
          <p:cNvSpPr txBox="1">
            <a:spLocks/>
          </p:cNvSpPr>
          <p:nvPr/>
        </p:nvSpPr>
        <p:spPr>
          <a:xfrm>
            <a:off x="6096000" y="4409069"/>
            <a:ext cx="5650523" cy="2013502"/>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1800" dirty="0">
                <a:solidFill>
                  <a:schemeClr val="tx1"/>
                </a:solidFill>
              </a:rPr>
              <a:t>La Russie a vu son marché s’effondrer pendant la crise de 2009. Après un redressement, le pays a enregistré une légère baisse en 2019.</a:t>
            </a:r>
          </a:p>
          <a:p>
            <a:r>
              <a:rPr lang="fr-FR" sz="1800" dirty="0">
                <a:solidFill>
                  <a:schemeClr val="tx1"/>
                </a:solidFill>
              </a:rPr>
              <a:t> La Pologne et la </a:t>
            </a:r>
            <a:r>
              <a:rPr lang="fr-FR" sz="1800" dirty="0" err="1">
                <a:solidFill>
                  <a:schemeClr val="tx1"/>
                </a:solidFill>
              </a:rPr>
              <a:t>Rép</a:t>
            </a:r>
            <a:r>
              <a:rPr lang="fr-FR" sz="1800" dirty="0">
                <a:solidFill>
                  <a:schemeClr val="tx1"/>
                </a:solidFill>
              </a:rPr>
              <a:t>. Tchèque dépassent leurs niveaux de commandes d’</a:t>
            </a:r>
            <a:r>
              <a:rPr lang="fr-FR" sz="1800" dirty="0" err="1">
                <a:solidFill>
                  <a:schemeClr val="tx1"/>
                </a:solidFill>
              </a:rPr>
              <a:t>avant-crise</a:t>
            </a:r>
            <a:r>
              <a:rPr lang="fr-FR" sz="1800" dirty="0">
                <a:solidFill>
                  <a:schemeClr val="tx1"/>
                </a:solidFill>
              </a:rPr>
              <a:t>          (resp. 26 000 et 11 000 unités).</a:t>
            </a:r>
            <a:endParaRPr lang="fr-FR" sz="1400" dirty="0">
              <a:solidFill>
                <a:schemeClr val="tx1"/>
              </a:solidFill>
            </a:endParaRPr>
          </a:p>
        </p:txBody>
      </p:sp>
      <p:sp>
        <p:nvSpPr>
          <p:cNvPr id="8" name="Titre 1"/>
          <p:cNvSpPr>
            <a:spLocks noGrp="1"/>
          </p:cNvSpPr>
          <p:nvPr>
            <p:ph type="title"/>
          </p:nvPr>
        </p:nvSpPr>
        <p:spPr>
          <a:xfrm>
            <a:off x="0" y="0"/>
            <a:ext cx="8373291" cy="727869"/>
          </a:xfrm>
        </p:spPr>
        <p:txBody>
          <a:bodyPr/>
          <a:lstStyle/>
          <a:p>
            <a:r>
              <a:rPr lang="fr-FR" dirty="0"/>
              <a:t>- Europe : Le marché du neuf -</a:t>
            </a:r>
          </a:p>
        </p:txBody>
      </p:sp>
      <p:sp>
        <p:nvSpPr>
          <p:cNvPr id="9" name="Espace réservé du texte 2"/>
          <p:cNvSpPr txBox="1">
            <a:spLocks/>
          </p:cNvSpPr>
          <p:nvPr/>
        </p:nvSpPr>
        <p:spPr>
          <a:xfrm>
            <a:off x="242262" y="601310"/>
            <a:ext cx="7451761" cy="390403"/>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Historique : Les plus gros marchés d’Europe</a:t>
            </a:r>
          </a:p>
        </p:txBody>
      </p:sp>
      <p:pic>
        <p:nvPicPr>
          <p:cNvPr id="2" name="Image 1">
            <a:extLst>
              <a:ext uri="{FF2B5EF4-FFF2-40B4-BE49-F238E27FC236}">
                <a16:creationId xmlns:a16="http://schemas.microsoft.com/office/drawing/2014/main" id="{3EDE0EBA-20F0-4A94-8F9A-D681A07F6D81}"/>
              </a:ext>
            </a:extLst>
          </p:cNvPr>
          <p:cNvPicPr>
            <a:picLocks noChangeAspect="1"/>
          </p:cNvPicPr>
          <p:nvPr/>
        </p:nvPicPr>
        <p:blipFill>
          <a:blip r:embed="rId4"/>
          <a:stretch>
            <a:fillRect/>
          </a:stretch>
        </p:blipFill>
        <p:spPr>
          <a:xfrm>
            <a:off x="64072" y="1041182"/>
            <a:ext cx="5408024" cy="3097036"/>
          </a:xfrm>
          <a:prstGeom prst="rect">
            <a:avLst/>
          </a:prstGeom>
        </p:spPr>
      </p:pic>
      <p:pic>
        <p:nvPicPr>
          <p:cNvPr id="4" name="Image 3">
            <a:extLst>
              <a:ext uri="{FF2B5EF4-FFF2-40B4-BE49-F238E27FC236}">
                <a16:creationId xmlns:a16="http://schemas.microsoft.com/office/drawing/2014/main" id="{AB5A8782-F4D7-48B6-8652-CD71C0552251}"/>
              </a:ext>
            </a:extLst>
          </p:cNvPr>
          <p:cNvPicPr>
            <a:picLocks noChangeAspect="1"/>
          </p:cNvPicPr>
          <p:nvPr/>
        </p:nvPicPr>
        <p:blipFill>
          <a:blip r:embed="rId5"/>
          <a:stretch>
            <a:fillRect/>
          </a:stretch>
        </p:blipFill>
        <p:spPr>
          <a:xfrm>
            <a:off x="6124136" y="1329179"/>
            <a:ext cx="5408024" cy="3097036"/>
          </a:xfrm>
          <a:prstGeom prst="rect">
            <a:avLst/>
          </a:prstGeom>
        </p:spPr>
      </p:pic>
    </p:spTree>
    <p:extLst>
      <p:ext uri="{BB962C8B-B14F-4D97-AF65-F5344CB8AC3E}">
        <p14:creationId xmlns:p14="http://schemas.microsoft.com/office/powerpoint/2010/main" val="443531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1" y="4885507"/>
            <a:ext cx="6043745" cy="1512432"/>
          </a:xfrm>
        </p:spPr>
        <p:txBody>
          <a:bodyPr/>
          <a:lstStyle/>
          <a:p>
            <a:r>
              <a:rPr lang="fr-FR" sz="1800" dirty="0">
                <a:solidFill>
                  <a:schemeClr val="tx1"/>
                </a:solidFill>
              </a:rPr>
              <a:t>Depuis 2009, l’écart s’accentue entre les commandes de magasiniers et de porte-à-faux en Europe de l’Ouest.</a:t>
            </a:r>
          </a:p>
          <a:p>
            <a:pPr marL="0" indent="0">
              <a:buNone/>
            </a:pPr>
            <a:r>
              <a:rPr lang="fr-FR" sz="1800" dirty="0">
                <a:solidFill>
                  <a:schemeClr val="tx1"/>
                </a:solidFill>
              </a:rPr>
              <a:t>Le ratio magasiniers/porte-à-faux passe de 1,9 à 2,1.</a:t>
            </a:r>
            <a:endParaRPr lang="fr-FR" sz="1400" dirty="0">
              <a:solidFill>
                <a:schemeClr val="tx1"/>
              </a:solidFill>
            </a:endParaRPr>
          </a:p>
          <a:p>
            <a:pPr marL="0" indent="0">
              <a:buNone/>
            </a:pPr>
            <a:endParaRPr lang="fr-FR" sz="1100" dirty="0">
              <a:solidFill>
                <a:schemeClr val="tx1"/>
              </a:solidFill>
            </a:endParaRPr>
          </a:p>
        </p:txBody>
      </p:sp>
      <p:sp>
        <p:nvSpPr>
          <p:cNvPr id="7" name="Espace réservé du texte 2"/>
          <p:cNvSpPr txBox="1">
            <a:spLocks/>
          </p:cNvSpPr>
          <p:nvPr/>
        </p:nvSpPr>
        <p:spPr>
          <a:xfrm>
            <a:off x="6148255" y="4885506"/>
            <a:ext cx="6078581" cy="1512432"/>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1800" dirty="0">
                <a:solidFill>
                  <a:schemeClr val="tx1"/>
                </a:solidFill>
              </a:rPr>
              <a:t>Après une chute en 2009, le niveau des commandes de chariots en porte-à-faux passe en dessous de celui des chariots magasiniers.</a:t>
            </a:r>
            <a:endParaRPr lang="fr-FR" sz="1400" dirty="0">
              <a:solidFill>
                <a:schemeClr val="tx1"/>
              </a:solidFill>
            </a:endParaRPr>
          </a:p>
          <a:p>
            <a:pPr marL="0" indent="0">
              <a:buNone/>
            </a:pPr>
            <a:r>
              <a:rPr lang="fr-FR" sz="1800" dirty="0">
                <a:solidFill>
                  <a:schemeClr val="tx1"/>
                </a:solidFill>
              </a:rPr>
              <a:t>Le ratio magasiniers/porte-à-faux reste à 1,6.</a:t>
            </a:r>
            <a:endParaRPr lang="fr-FR" sz="1400" dirty="0">
              <a:solidFill>
                <a:schemeClr val="tx1"/>
              </a:solidFill>
            </a:endParaRPr>
          </a:p>
          <a:p>
            <a:endParaRPr lang="fr-FR" sz="1800" dirty="0">
              <a:solidFill>
                <a:schemeClr val="tx1"/>
              </a:solidFill>
            </a:endParaRPr>
          </a:p>
          <a:p>
            <a:pPr marL="0" indent="0">
              <a:buFontTx/>
              <a:buNone/>
            </a:pPr>
            <a:endParaRPr lang="fr-FR" sz="1200" dirty="0">
              <a:solidFill>
                <a:schemeClr val="tx1"/>
              </a:solidFill>
            </a:endParaRPr>
          </a:p>
        </p:txBody>
      </p:sp>
      <p:sp>
        <p:nvSpPr>
          <p:cNvPr id="8" name="Titre 1"/>
          <p:cNvSpPr>
            <a:spLocks noGrp="1"/>
          </p:cNvSpPr>
          <p:nvPr>
            <p:ph type="title"/>
          </p:nvPr>
        </p:nvSpPr>
        <p:spPr>
          <a:xfrm>
            <a:off x="0" y="5133"/>
            <a:ext cx="8373291" cy="727869"/>
          </a:xfrm>
        </p:spPr>
        <p:txBody>
          <a:bodyPr/>
          <a:lstStyle/>
          <a:p>
            <a:r>
              <a:rPr lang="fr-FR" dirty="0"/>
              <a:t>- Europe : Le marché du neuf -</a:t>
            </a:r>
          </a:p>
        </p:txBody>
      </p:sp>
      <p:sp>
        <p:nvSpPr>
          <p:cNvPr id="9" name="Espace réservé du texte 2"/>
          <p:cNvSpPr txBox="1">
            <a:spLocks/>
          </p:cNvSpPr>
          <p:nvPr/>
        </p:nvSpPr>
        <p:spPr>
          <a:xfrm>
            <a:off x="242262" y="601310"/>
            <a:ext cx="8418411" cy="771865"/>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En Europe, la croissance du marché des commandes profite davantage aux magasiniers.</a:t>
            </a:r>
          </a:p>
        </p:txBody>
      </p:sp>
      <p:pic>
        <p:nvPicPr>
          <p:cNvPr id="5" name="Image 4">
            <a:extLst>
              <a:ext uri="{FF2B5EF4-FFF2-40B4-BE49-F238E27FC236}">
                <a16:creationId xmlns:a16="http://schemas.microsoft.com/office/drawing/2014/main" id="{FB60A31A-7EAC-4687-A071-3FDA476FBA9B}"/>
              </a:ext>
            </a:extLst>
          </p:cNvPr>
          <p:cNvPicPr>
            <a:picLocks noChangeAspect="1"/>
          </p:cNvPicPr>
          <p:nvPr/>
        </p:nvPicPr>
        <p:blipFill>
          <a:blip r:embed="rId4"/>
          <a:stretch>
            <a:fillRect/>
          </a:stretch>
        </p:blipFill>
        <p:spPr>
          <a:xfrm>
            <a:off x="281493" y="1491175"/>
            <a:ext cx="5588242" cy="3394330"/>
          </a:xfrm>
          <a:prstGeom prst="rect">
            <a:avLst/>
          </a:prstGeom>
        </p:spPr>
      </p:pic>
      <p:pic>
        <p:nvPicPr>
          <p:cNvPr id="6" name="Image 5">
            <a:extLst>
              <a:ext uri="{FF2B5EF4-FFF2-40B4-BE49-F238E27FC236}">
                <a16:creationId xmlns:a16="http://schemas.microsoft.com/office/drawing/2014/main" id="{A8CA30DD-4C5E-47A7-BC95-7B7D1521F5EE}"/>
              </a:ext>
            </a:extLst>
          </p:cNvPr>
          <p:cNvPicPr>
            <a:picLocks noChangeAspect="1"/>
          </p:cNvPicPr>
          <p:nvPr/>
        </p:nvPicPr>
        <p:blipFill>
          <a:blip r:embed="rId5"/>
          <a:stretch>
            <a:fillRect/>
          </a:stretch>
        </p:blipFill>
        <p:spPr>
          <a:xfrm>
            <a:off x="6457214" y="1491172"/>
            <a:ext cx="5588243" cy="3394331"/>
          </a:xfrm>
          <a:prstGeom prst="rect">
            <a:avLst/>
          </a:prstGeom>
        </p:spPr>
      </p:pic>
    </p:spTree>
    <p:extLst>
      <p:ext uri="{BB962C8B-B14F-4D97-AF65-F5344CB8AC3E}">
        <p14:creationId xmlns:p14="http://schemas.microsoft.com/office/powerpoint/2010/main" val="1695608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0" y="4510759"/>
            <a:ext cx="6096000" cy="1821205"/>
          </a:xfrm>
        </p:spPr>
        <p:txBody>
          <a:bodyPr/>
          <a:lstStyle/>
          <a:p>
            <a:r>
              <a:rPr lang="fr-FR" sz="1800" b="1" dirty="0">
                <a:solidFill>
                  <a:schemeClr val="tx1"/>
                </a:solidFill>
              </a:rPr>
              <a:t>A l’Ouest, la transition énergétique est à l’œuvre.</a:t>
            </a:r>
            <a:r>
              <a:rPr lang="fr-FR" sz="1800" dirty="0">
                <a:solidFill>
                  <a:schemeClr val="tx1"/>
                </a:solidFill>
              </a:rPr>
              <a:t> Depuis 2013, les chariots électriques en porte-à-faux prennent progressivement le pas sur les thermiques.         </a:t>
            </a:r>
          </a:p>
          <a:p>
            <a:pPr marL="0" indent="0">
              <a:spcBef>
                <a:spcPts val="600"/>
              </a:spcBef>
              <a:buNone/>
            </a:pPr>
            <a:r>
              <a:rPr lang="fr-FR" sz="1800" dirty="0">
                <a:solidFill>
                  <a:schemeClr val="tx1"/>
                </a:solidFill>
              </a:rPr>
              <a:t>Le ratio thermiques/électriques passe de 0,7 à 0,6.</a:t>
            </a:r>
            <a:endParaRPr lang="fr-FR" dirty="0">
              <a:solidFill>
                <a:schemeClr val="tx1"/>
              </a:solidFill>
            </a:endParaRPr>
          </a:p>
          <a:p>
            <a:pPr marL="0" indent="0">
              <a:buNone/>
            </a:pPr>
            <a:r>
              <a:rPr lang="fr-FR" sz="1100" dirty="0">
                <a:solidFill>
                  <a:schemeClr val="tx1"/>
                </a:solidFill>
              </a:rPr>
              <a:t>	</a:t>
            </a:r>
          </a:p>
        </p:txBody>
      </p:sp>
      <p:sp>
        <p:nvSpPr>
          <p:cNvPr id="7" name="Espace réservé du texte 2"/>
          <p:cNvSpPr txBox="1">
            <a:spLocks/>
          </p:cNvSpPr>
          <p:nvPr/>
        </p:nvSpPr>
        <p:spPr>
          <a:xfrm>
            <a:off x="6096000" y="4510757"/>
            <a:ext cx="5875606" cy="2125173"/>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1800" b="1" dirty="0">
                <a:solidFill>
                  <a:schemeClr val="tx1"/>
                </a:solidFill>
              </a:rPr>
              <a:t>A l’Est, un changement structurel s’est opéré. </a:t>
            </a:r>
            <a:r>
              <a:rPr lang="fr-FR" sz="1800" dirty="0">
                <a:solidFill>
                  <a:schemeClr val="tx1"/>
                </a:solidFill>
              </a:rPr>
              <a:t>En 2009, le niveau des commandes de chariots thermiques s’est effondré. Il se situe maintenant juste au-dessus de celui des porte-à-faux électriques, à peu près stable.	</a:t>
            </a:r>
          </a:p>
          <a:p>
            <a:pPr marL="0" indent="0">
              <a:spcBef>
                <a:spcPts val="600"/>
              </a:spcBef>
              <a:buNone/>
            </a:pPr>
            <a:r>
              <a:rPr lang="fr-FR" sz="1800" dirty="0">
                <a:solidFill>
                  <a:schemeClr val="tx1"/>
                </a:solidFill>
              </a:rPr>
              <a:t>Le ratio thermiques/électriques passe de 1,5 à 1,4.</a:t>
            </a:r>
            <a:endParaRPr lang="fr-FR" dirty="0">
              <a:solidFill>
                <a:schemeClr val="tx1"/>
              </a:solidFill>
            </a:endParaRPr>
          </a:p>
          <a:p>
            <a:pPr marL="0" indent="0">
              <a:buFontTx/>
              <a:buNone/>
            </a:pPr>
            <a:endParaRPr lang="fr-FR" sz="1200" dirty="0">
              <a:solidFill>
                <a:schemeClr val="tx1"/>
              </a:solidFill>
            </a:endParaRPr>
          </a:p>
        </p:txBody>
      </p:sp>
      <p:sp>
        <p:nvSpPr>
          <p:cNvPr id="8" name="Titre 1"/>
          <p:cNvSpPr>
            <a:spLocks noGrp="1"/>
          </p:cNvSpPr>
          <p:nvPr>
            <p:ph type="title"/>
          </p:nvPr>
        </p:nvSpPr>
        <p:spPr>
          <a:xfrm>
            <a:off x="0" y="5133"/>
            <a:ext cx="8373291" cy="727869"/>
          </a:xfrm>
        </p:spPr>
        <p:txBody>
          <a:bodyPr/>
          <a:lstStyle/>
          <a:p>
            <a:r>
              <a:rPr lang="fr-FR" dirty="0"/>
              <a:t>- Europe : Le marché du neuf -</a:t>
            </a:r>
          </a:p>
        </p:txBody>
      </p:sp>
      <p:sp>
        <p:nvSpPr>
          <p:cNvPr id="9" name="Espace réservé du texte 2"/>
          <p:cNvSpPr txBox="1">
            <a:spLocks/>
          </p:cNvSpPr>
          <p:nvPr/>
        </p:nvSpPr>
        <p:spPr>
          <a:xfrm>
            <a:off x="242263" y="601310"/>
            <a:ext cx="8131028" cy="776599"/>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La part des chariots thermiques diminue dans les commandes de chariots en porte-à-faux.</a:t>
            </a:r>
          </a:p>
        </p:txBody>
      </p:sp>
      <p:pic>
        <p:nvPicPr>
          <p:cNvPr id="5" name="Image 4">
            <a:extLst>
              <a:ext uri="{FF2B5EF4-FFF2-40B4-BE49-F238E27FC236}">
                <a16:creationId xmlns:a16="http://schemas.microsoft.com/office/drawing/2014/main" id="{23A0C9F2-0AD5-4550-98EE-0EA3084E4368}"/>
              </a:ext>
            </a:extLst>
          </p:cNvPr>
          <p:cNvPicPr>
            <a:picLocks noChangeAspect="1"/>
          </p:cNvPicPr>
          <p:nvPr/>
        </p:nvPicPr>
        <p:blipFill>
          <a:blip r:embed="rId4"/>
          <a:stretch>
            <a:fillRect/>
          </a:stretch>
        </p:blipFill>
        <p:spPr>
          <a:xfrm>
            <a:off x="332059" y="1417903"/>
            <a:ext cx="5260799" cy="3092854"/>
          </a:xfrm>
          <a:prstGeom prst="rect">
            <a:avLst/>
          </a:prstGeom>
        </p:spPr>
      </p:pic>
      <p:pic>
        <p:nvPicPr>
          <p:cNvPr id="6" name="Image 5">
            <a:extLst>
              <a:ext uri="{FF2B5EF4-FFF2-40B4-BE49-F238E27FC236}">
                <a16:creationId xmlns:a16="http://schemas.microsoft.com/office/drawing/2014/main" id="{325756C8-E09C-477E-AB6F-AA4835A3E145}"/>
              </a:ext>
            </a:extLst>
          </p:cNvPr>
          <p:cNvPicPr>
            <a:picLocks noChangeAspect="1"/>
          </p:cNvPicPr>
          <p:nvPr/>
        </p:nvPicPr>
        <p:blipFill>
          <a:blip r:embed="rId5"/>
          <a:stretch>
            <a:fillRect/>
          </a:stretch>
        </p:blipFill>
        <p:spPr>
          <a:xfrm>
            <a:off x="6409306" y="1426776"/>
            <a:ext cx="5260799" cy="3083981"/>
          </a:xfrm>
          <a:prstGeom prst="rect">
            <a:avLst/>
          </a:prstGeom>
        </p:spPr>
      </p:pic>
    </p:spTree>
    <p:extLst>
      <p:ext uri="{BB962C8B-B14F-4D97-AF65-F5344CB8AC3E}">
        <p14:creationId xmlns:p14="http://schemas.microsoft.com/office/powerpoint/2010/main" val="3179100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texte 2">
            <a:extLst>
              <a:ext uri="{FF2B5EF4-FFF2-40B4-BE49-F238E27FC236}">
                <a16:creationId xmlns:a16="http://schemas.microsoft.com/office/drawing/2014/main" id="{ADA6D248-49CC-4D9D-AA0D-CC162D860814}"/>
              </a:ext>
            </a:extLst>
          </p:cNvPr>
          <p:cNvSpPr txBox="1">
            <a:spLocks/>
          </p:cNvSpPr>
          <p:nvPr/>
        </p:nvSpPr>
        <p:spPr>
          <a:xfrm>
            <a:off x="1815715" y="1570303"/>
            <a:ext cx="8898668" cy="834899"/>
          </a:xfr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Clr>
                <a:srgbClr val="A3DAD1">
                  <a:lumMod val="60000"/>
                  <a:lumOff val="40000"/>
                </a:srgbClr>
              </a:buClr>
            </a:pPr>
            <a:r>
              <a:rPr lang="fr-FR" sz="2800" dirty="0">
                <a:solidFill>
                  <a:prstClr val="black"/>
                </a:solidFill>
              </a:rPr>
              <a:t>Les cinq plus grands marchés mondiaux</a:t>
            </a:r>
          </a:p>
          <a:p>
            <a:pPr>
              <a:buClr>
                <a:srgbClr val="A3DAD1">
                  <a:lumMod val="60000"/>
                  <a:lumOff val="40000"/>
                </a:srgbClr>
              </a:buClr>
            </a:pPr>
            <a:r>
              <a:rPr lang="fr-FR" sz="2800" i="1" dirty="0">
                <a:solidFill>
                  <a:prstClr val="black"/>
                </a:solidFill>
              </a:rPr>
              <a:t>(cumul des commandes de janvier à septembre 2020)</a:t>
            </a:r>
          </a:p>
          <a:p>
            <a:pPr marL="1263650" lvl="4">
              <a:buClr>
                <a:srgbClr val="A3DAD1">
                  <a:lumMod val="60000"/>
                  <a:lumOff val="40000"/>
                </a:srgbClr>
              </a:buClr>
            </a:pPr>
            <a:r>
              <a:rPr lang="fr-FR" sz="2800" dirty="0">
                <a:solidFill>
                  <a:prstClr val="black"/>
                </a:solidFill>
              </a:rPr>
              <a:t>	</a:t>
            </a:r>
          </a:p>
          <a:p>
            <a:endParaRPr lang="fr-FR" dirty="0"/>
          </a:p>
        </p:txBody>
      </p:sp>
      <p:pic>
        <p:nvPicPr>
          <p:cNvPr id="12" name="Image 11">
            <a:extLst>
              <a:ext uri="{FF2B5EF4-FFF2-40B4-BE49-F238E27FC236}">
                <a16:creationId xmlns:a16="http://schemas.microsoft.com/office/drawing/2014/main" id="{B58A1D70-8E10-4376-B229-6DC410BEA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18" y="4101090"/>
            <a:ext cx="811667" cy="549718"/>
          </a:xfrm>
          <a:prstGeom prst="rect">
            <a:avLst/>
          </a:prstGeom>
          <a:ln>
            <a:solidFill>
              <a:schemeClr val="tx1"/>
            </a:solidFill>
          </a:ln>
        </p:spPr>
      </p:pic>
      <p:pic>
        <p:nvPicPr>
          <p:cNvPr id="14" name="Image 13">
            <a:extLst>
              <a:ext uri="{FF2B5EF4-FFF2-40B4-BE49-F238E27FC236}">
                <a16:creationId xmlns:a16="http://schemas.microsoft.com/office/drawing/2014/main" id="{C974D1C9-9E15-471A-AB63-095E3261F4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318" y="5483943"/>
            <a:ext cx="811667" cy="549718"/>
          </a:xfrm>
          <a:prstGeom prst="rect">
            <a:avLst/>
          </a:prstGeom>
          <a:ln>
            <a:solidFill>
              <a:schemeClr val="tx1"/>
            </a:solidFill>
          </a:ln>
        </p:spPr>
      </p:pic>
      <p:pic>
        <p:nvPicPr>
          <p:cNvPr id="15" name="Image 14">
            <a:extLst>
              <a:ext uri="{FF2B5EF4-FFF2-40B4-BE49-F238E27FC236}">
                <a16:creationId xmlns:a16="http://schemas.microsoft.com/office/drawing/2014/main" id="{6420F79A-07DB-4B6C-8791-B77F19CBB7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6319" y="3412822"/>
            <a:ext cx="811667" cy="552684"/>
          </a:xfrm>
          <a:prstGeom prst="rect">
            <a:avLst/>
          </a:prstGeom>
          <a:ln>
            <a:solidFill>
              <a:schemeClr val="tx1"/>
            </a:solidFill>
          </a:ln>
        </p:spPr>
      </p:pic>
      <p:pic>
        <p:nvPicPr>
          <p:cNvPr id="16" name="Image 15">
            <a:extLst>
              <a:ext uri="{FF2B5EF4-FFF2-40B4-BE49-F238E27FC236}">
                <a16:creationId xmlns:a16="http://schemas.microsoft.com/office/drawing/2014/main" id="{3B50D80D-A673-45A3-95D2-5EC72A7209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6319" y="2736115"/>
            <a:ext cx="811667" cy="549718"/>
          </a:xfrm>
          <a:prstGeom prst="rect">
            <a:avLst/>
          </a:prstGeom>
          <a:ln>
            <a:solidFill>
              <a:schemeClr val="tx1"/>
            </a:solidFill>
          </a:ln>
        </p:spPr>
      </p:pic>
      <p:pic>
        <p:nvPicPr>
          <p:cNvPr id="17" name="Image 16">
            <a:extLst>
              <a:ext uri="{FF2B5EF4-FFF2-40B4-BE49-F238E27FC236}">
                <a16:creationId xmlns:a16="http://schemas.microsoft.com/office/drawing/2014/main" id="{8FDA6AA6-C403-4F80-8D52-F3833397E5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0718" y="4780763"/>
            <a:ext cx="807268" cy="549718"/>
          </a:xfrm>
          <a:prstGeom prst="rect">
            <a:avLst/>
          </a:prstGeom>
          <a:ln>
            <a:solidFill>
              <a:schemeClr val="tx1"/>
            </a:solidFill>
          </a:ln>
        </p:spPr>
      </p:pic>
      <p:sp>
        <p:nvSpPr>
          <p:cNvPr id="18" name="Espace réservé du texte 2">
            <a:extLst>
              <a:ext uri="{FF2B5EF4-FFF2-40B4-BE49-F238E27FC236}">
                <a16:creationId xmlns:a16="http://schemas.microsoft.com/office/drawing/2014/main" id="{9B2EB7F0-0AA7-4F96-BDE8-A0E4EC9CE98B}"/>
              </a:ext>
            </a:extLst>
          </p:cNvPr>
          <p:cNvSpPr txBox="1">
            <a:spLocks/>
          </p:cNvSpPr>
          <p:nvPr/>
        </p:nvSpPr>
        <p:spPr>
          <a:xfrm>
            <a:off x="2115702" y="2736115"/>
            <a:ext cx="9725368" cy="54971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2400" dirty="0">
                <a:solidFill>
                  <a:prstClr val="black"/>
                </a:solidFill>
              </a:rPr>
              <a:t>Chine: 456 379 unités commandées (31% du marché mondial)</a:t>
            </a:r>
          </a:p>
          <a:p>
            <a:pPr marL="1263650" lvl="4" indent="0">
              <a:buClr>
                <a:srgbClr val="A3DAD1">
                  <a:lumMod val="60000"/>
                  <a:lumOff val="40000"/>
                </a:srgbClr>
              </a:buClr>
              <a:buFont typeface="Wingdings 2" pitchFamily="18" charset="2"/>
              <a:buNone/>
            </a:pPr>
            <a:r>
              <a:rPr lang="fr-FR" sz="2400" dirty="0">
                <a:solidFill>
                  <a:prstClr val="black"/>
                </a:solidFill>
              </a:rPr>
              <a:t>	</a:t>
            </a:r>
          </a:p>
          <a:p>
            <a:pPr marL="0" indent="0">
              <a:buFontTx/>
              <a:buNone/>
            </a:pPr>
            <a:endParaRPr lang="fr-FR" sz="1400" dirty="0">
              <a:solidFill>
                <a:schemeClr val="tx1"/>
              </a:solidFill>
            </a:endParaRPr>
          </a:p>
        </p:txBody>
      </p:sp>
      <p:sp>
        <p:nvSpPr>
          <p:cNvPr id="19" name="Espace réservé du texte 2">
            <a:extLst>
              <a:ext uri="{FF2B5EF4-FFF2-40B4-BE49-F238E27FC236}">
                <a16:creationId xmlns:a16="http://schemas.microsoft.com/office/drawing/2014/main" id="{C7CE9A49-42B7-4932-A95C-BBC4D8E8DD8E}"/>
              </a:ext>
            </a:extLst>
          </p:cNvPr>
          <p:cNvSpPr txBox="1">
            <a:spLocks/>
          </p:cNvSpPr>
          <p:nvPr/>
        </p:nvSpPr>
        <p:spPr>
          <a:xfrm>
            <a:off x="2115701" y="3415788"/>
            <a:ext cx="10076299" cy="54971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2400" dirty="0">
                <a:solidFill>
                  <a:prstClr val="black"/>
                </a:solidFill>
              </a:rPr>
              <a:t>Etats-Unis: 163 267 unités commandées (15% du marché mondial)</a:t>
            </a:r>
          </a:p>
          <a:p>
            <a:pPr marL="1263650" lvl="4" indent="0">
              <a:buClr>
                <a:srgbClr val="A3DAD1">
                  <a:lumMod val="60000"/>
                  <a:lumOff val="40000"/>
                </a:srgbClr>
              </a:buClr>
              <a:buFont typeface="Wingdings 2" pitchFamily="18" charset="2"/>
              <a:buNone/>
            </a:pPr>
            <a:r>
              <a:rPr lang="fr-FR" sz="2400" dirty="0">
                <a:solidFill>
                  <a:prstClr val="black"/>
                </a:solidFill>
              </a:rPr>
              <a:t>	</a:t>
            </a:r>
          </a:p>
          <a:p>
            <a:pPr marL="0" indent="0">
              <a:buFontTx/>
              <a:buNone/>
            </a:pPr>
            <a:endParaRPr lang="fr-FR" sz="1400" dirty="0">
              <a:solidFill>
                <a:schemeClr val="tx1"/>
              </a:solidFill>
            </a:endParaRPr>
          </a:p>
        </p:txBody>
      </p:sp>
      <p:sp>
        <p:nvSpPr>
          <p:cNvPr id="20" name="Espace réservé du texte 2">
            <a:extLst>
              <a:ext uri="{FF2B5EF4-FFF2-40B4-BE49-F238E27FC236}">
                <a16:creationId xmlns:a16="http://schemas.microsoft.com/office/drawing/2014/main" id="{1DF0664C-16CB-430D-9D45-58EC3751995A}"/>
              </a:ext>
            </a:extLst>
          </p:cNvPr>
          <p:cNvSpPr txBox="1">
            <a:spLocks/>
          </p:cNvSpPr>
          <p:nvPr/>
        </p:nvSpPr>
        <p:spPr>
          <a:xfrm>
            <a:off x="2115700" y="4824816"/>
            <a:ext cx="9377605" cy="54971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2400" dirty="0">
                <a:solidFill>
                  <a:prstClr val="black"/>
                </a:solidFill>
              </a:rPr>
              <a:t>Japon: 60 869 unités commandées (6% du marché mondial)	</a:t>
            </a:r>
          </a:p>
          <a:p>
            <a:pPr marL="0" indent="0">
              <a:buFontTx/>
              <a:buNone/>
            </a:pPr>
            <a:endParaRPr lang="fr-FR" sz="1400" dirty="0">
              <a:solidFill>
                <a:schemeClr val="tx1"/>
              </a:solidFill>
            </a:endParaRPr>
          </a:p>
        </p:txBody>
      </p:sp>
      <p:sp>
        <p:nvSpPr>
          <p:cNvPr id="21" name="Espace réservé du texte 2">
            <a:extLst>
              <a:ext uri="{FF2B5EF4-FFF2-40B4-BE49-F238E27FC236}">
                <a16:creationId xmlns:a16="http://schemas.microsoft.com/office/drawing/2014/main" id="{43234847-67B7-4E1C-86A0-8DF3113FF4FA}"/>
              </a:ext>
            </a:extLst>
          </p:cNvPr>
          <p:cNvSpPr txBox="1">
            <a:spLocks/>
          </p:cNvSpPr>
          <p:nvPr/>
        </p:nvSpPr>
        <p:spPr>
          <a:xfrm>
            <a:off x="2115701" y="4120302"/>
            <a:ext cx="9810548" cy="54971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2400" dirty="0">
                <a:solidFill>
                  <a:prstClr val="black"/>
                </a:solidFill>
              </a:rPr>
              <a:t>Allemagne: 64 003 unités commandées (7% du marché mondial)</a:t>
            </a:r>
          </a:p>
        </p:txBody>
      </p:sp>
      <p:sp>
        <p:nvSpPr>
          <p:cNvPr id="22" name="Espace réservé du texte 2">
            <a:extLst>
              <a:ext uri="{FF2B5EF4-FFF2-40B4-BE49-F238E27FC236}">
                <a16:creationId xmlns:a16="http://schemas.microsoft.com/office/drawing/2014/main" id="{C9B37AEF-85F9-4224-B380-69A92FAD4A76}"/>
              </a:ext>
            </a:extLst>
          </p:cNvPr>
          <p:cNvSpPr txBox="1">
            <a:spLocks/>
          </p:cNvSpPr>
          <p:nvPr/>
        </p:nvSpPr>
        <p:spPr>
          <a:xfrm>
            <a:off x="2115700" y="5504489"/>
            <a:ext cx="9377605" cy="54971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2400" dirty="0">
                <a:solidFill>
                  <a:prstClr val="black"/>
                </a:solidFill>
              </a:rPr>
              <a:t>France: 50 761 unités commandées (5% du marché mondial)</a:t>
            </a:r>
          </a:p>
        </p:txBody>
      </p:sp>
      <p:sp>
        <p:nvSpPr>
          <p:cNvPr id="23" name="Titre 1">
            <a:extLst>
              <a:ext uri="{FF2B5EF4-FFF2-40B4-BE49-F238E27FC236}">
                <a16:creationId xmlns:a16="http://schemas.microsoft.com/office/drawing/2014/main" id="{2A51D3B1-E1FC-4F16-A665-EFE2B373E24D}"/>
              </a:ext>
            </a:extLst>
          </p:cNvPr>
          <p:cNvSpPr>
            <a:spLocks noGrp="1"/>
          </p:cNvSpPr>
          <p:nvPr>
            <p:ph type="title"/>
          </p:nvPr>
        </p:nvSpPr>
        <p:spPr>
          <a:xfrm>
            <a:off x="-14068" y="131745"/>
            <a:ext cx="8373291" cy="727869"/>
          </a:xfrm>
        </p:spPr>
        <p:txBody>
          <a:bodyPr/>
          <a:lstStyle/>
          <a:p>
            <a:r>
              <a:rPr lang="fr-FR" dirty="0"/>
              <a:t>- Monde : Le marché du neuf -</a:t>
            </a:r>
          </a:p>
        </p:txBody>
      </p:sp>
      <p:sp>
        <p:nvSpPr>
          <p:cNvPr id="24" name="Espace réservé du texte 2">
            <a:extLst>
              <a:ext uri="{FF2B5EF4-FFF2-40B4-BE49-F238E27FC236}">
                <a16:creationId xmlns:a16="http://schemas.microsoft.com/office/drawing/2014/main" id="{097324F4-9E54-47AF-8034-E13899652EA3}"/>
              </a:ext>
            </a:extLst>
          </p:cNvPr>
          <p:cNvSpPr txBox="1">
            <a:spLocks/>
          </p:cNvSpPr>
          <p:nvPr/>
        </p:nvSpPr>
        <p:spPr>
          <a:xfrm>
            <a:off x="90514" y="828440"/>
            <a:ext cx="8673657" cy="390403"/>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La Chine représente plus du quart du total mondial</a:t>
            </a:r>
          </a:p>
        </p:txBody>
      </p:sp>
      <p:sp>
        <p:nvSpPr>
          <p:cNvPr id="25" name="Espace réservé du texte 2">
            <a:extLst>
              <a:ext uri="{FF2B5EF4-FFF2-40B4-BE49-F238E27FC236}">
                <a16:creationId xmlns:a16="http://schemas.microsoft.com/office/drawing/2014/main" id="{7217E79F-BFE6-4CC8-8361-3E66A769989F}"/>
              </a:ext>
            </a:extLst>
          </p:cNvPr>
          <p:cNvSpPr txBox="1">
            <a:spLocks/>
          </p:cNvSpPr>
          <p:nvPr/>
        </p:nvSpPr>
        <p:spPr>
          <a:xfrm>
            <a:off x="265753" y="2710720"/>
            <a:ext cx="585335" cy="600507"/>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3200" b="1" dirty="0">
                <a:solidFill>
                  <a:prstClr val="black"/>
                </a:solidFill>
              </a:rPr>
              <a:t>1.</a:t>
            </a:r>
          </a:p>
          <a:p>
            <a:pPr marL="1263650" lvl="4" indent="0">
              <a:buClr>
                <a:srgbClr val="A3DAD1">
                  <a:lumMod val="60000"/>
                  <a:lumOff val="40000"/>
                </a:srgbClr>
              </a:buClr>
              <a:buFont typeface="Wingdings 2" pitchFamily="18" charset="2"/>
              <a:buNone/>
            </a:pPr>
            <a:r>
              <a:rPr lang="fr-FR" sz="3200" b="1" dirty="0">
                <a:solidFill>
                  <a:prstClr val="black"/>
                </a:solidFill>
              </a:rPr>
              <a:t>	</a:t>
            </a:r>
          </a:p>
          <a:p>
            <a:pPr marL="0" indent="0">
              <a:buFontTx/>
              <a:buNone/>
            </a:pPr>
            <a:endParaRPr lang="fr-FR" sz="1800" b="1" dirty="0">
              <a:solidFill>
                <a:schemeClr val="tx1"/>
              </a:solidFill>
            </a:endParaRPr>
          </a:p>
        </p:txBody>
      </p:sp>
      <p:sp>
        <p:nvSpPr>
          <p:cNvPr id="26" name="Espace réservé du texte 2">
            <a:extLst>
              <a:ext uri="{FF2B5EF4-FFF2-40B4-BE49-F238E27FC236}">
                <a16:creationId xmlns:a16="http://schemas.microsoft.com/office/drawing/2014/main" id="{5C80EA66-A8C5-4F6B-B904-5EC692D7B5BE}"/>
              </a:ext>
            </a:extLst>
          </p:cNvPr>
          <p:cNvSpPr txBox="1">
            <a:spLocks/>
          </p:cNvSpPr>
          <p:nvPr/>
        </p:nvSpPr>
        <p:spPr>
          <a:xfrm>
            <a:off x="265750" y="3412060"/>
            <a:ext cx="585335" cy="571157"/>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3200" b="1" dirty="0">
                <a:solidFill>
                  <a:prstClr val="black"/>
                </a:solidFill>
              </a:rPr>
              <a:t>2.</a:t>
            </a:r>
          </a:p>
          <a:p>
            <a:pPr marL="1263650" lvl="4" indent="0">
              <a:buClr>
                <a:srgbClr val="A3DAD1">
                  <a:lumMod val="60000"/>
                  <a:lumOff val="40000"/>
                </a:srgbClr>
              </a:buClr>
              <a:buFont typeface="Wingdings 2" pitchFamily="18" charset="2"/>
              <a:buNone/>
            </a:pPr>
            <a:r>
              <a:rPr lang="fr-FR" sz="3200" b="1" dirty="0">
                <a:solidFill>
                  <a:prstClr val="black"/>
                </a:solidFill>
              </a:rPr>
              <a:t>	</a:t>
            </a:r>
          </a:p>
          <a:p>
            <a:pPr marL="0" indent="0">
              <a:buFontTx/>
              <a:buNone/>
            </a:pPr>
            <a:endParaRPr lang="fr-FR" sz="1800" b="1" dirty="0">
              <a:solidFill>
                <a:schemeClr val="tx1"/>
              </a:solidFill>
            </a:endParaRPr>
          </a:p>
        </p:txBody>
      </p:sp>
      <p:sp>
        <p:nvSpPr>
          <p:cNvPr id="27" name="Espace réservé du texte 2">
            <a:extLst>
              <a:ext uri="{FF2B5EF4-FFF2-40B4-BE49-F238E27FC236}">
                <a16:creationId xmlns:a16="http://schemas.microsoft.com/office/drawing/2014/main" id="{3B435E0B-3623-4EF9-A56A-14D576631926}"/>
              </a:ext>
            </a:extLst>
          </p:cNvPr>
          <p:cNvSpPr txBox="1">
            <a:spLocks/>
          </p:cNvSpPr>
          <p:nvPr/>
        </p:nvSpPr>
        <p:spPr>
          <a:xfrm>
            <a:off x="265752" y="4084051"/>
            <a:ext cx="585335" cy="600507"/>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3200" b="1" dirty="0">
                <a:solidFill>
                  <a:prstClr val="black"/>
                </a:solidFill>
              </a:rPr>
              <a:t>3.</a:t>
            </a:r>
          </a:p>
          <a:p>
            <a:pPr marL="1263650" lvl="4" indent="0">
              <a:buClr>
                <a:srgbClr val="A3DAD1">
                  <a:lumMod val="60000"/>
                  <a:lumOff val="40000"/>
                </a:srgbClr>
              </a:buClr>
              <a:buFont typeface="Wingdings 2" pitchFamily="18" charset="2"/>
              <a:buNone/>
            </a:pPr>
            <a:r>
              <a:rPr lang="fr-FR" sz="3200" b="1" dirty="0">
                <a:solidFill>
                  <a:prstClr val="black"/>
                </a:solidFill>
              </a:rPr>
              <a:t>	</a:t>
            </a:r>
          </a:p>
          <a:p>
            <a:pPr marL="0" indent="0">
              <a:buFontTx/>
              <a:buNone/>
            </a:pPr>
            <a:endParaRPr lang="fr-FR" sz="1800" b="1" dirty="0">
              <a:solidFill>
                <a:schemeClr val="tx1"/>
              </a:solidFill>
            </a:endParaRPr>
          </a:p>
        </p:txBody>
      </p:sp>
      <p:sp>
        <p:nvSpPr>
          <p:cNvPr id="28" name="Espace réservé du texte 2">
            <a:extLst>
              <a:ext uri="{FF2B5EF4-FFF2-40B4-BE49-F238E27FC236}">
                <a16:creationId xmlns:a16="http://schemas.microsoft.com/office/drawing/2014/main" id="{EC95CC25-DDBC-4DE0-9157-C2757B509DF8}"/>
              </a:ext>
            </a:extLst>
          </p:cNvPr>
          <p:cNvSpPr txBox="1">
            <a:spLocks/>
          </p:cNvSpPr>
          <p:nvPr/>
        </p:nvSpPr>
        <p:spPr>
          <a:xfrm>
            <a:off x="265750" y="4799421"/>
            <a:ext cx="585335" cy="600507"/>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3200" b="1" dirty="0">
                <a:solidFill>
                  <a:prstClr val="black"/>
                </a:solidFill>
              </a:rPr>
              <a:t>4.</a:t>
            </a:r>
          </a:p>
          <a:p>
            <a:pPr marL="1263650" lvl="4" indent="0">
              <a:buClr>
                <a:srgbClr val="A3DAD1">
                  <a:lumMod val="60000"/>
                  <a:lumOff val="40000"/>
                </a:srgbClr>
              </a:buClr>
              <a:buFont typeface="Wingdings 2" pitchFamily="18" charset="2"/>
              <a:buNone/>
            </a:pPr>
            <a:r>
              <a:rPr lang="fr-FR" sz="3200" b="1" dirty="0">
                <a:solidFill>
                  <a:prstClr val="black"/>
                </a:solidFill>
              </a:rPr>
              <a:t>	</a:t>
            </a:r>
          </a:p>
          <a:p>
            <a:pPr marL="0" indent="0">
              <a:buFontTx/>
              <a:buNone/>
            </a:pPr>
            <a:endParaRPr lang="fr-FR" sz="1800" b="1" dirty="0">
              <a:solidFill>
                <a:schemeClr val="tx1"/>
              </a:solidFill>
            </a:endParaRPr>
          </a:p>
        </p:txBody>
      </p:sp>
      <p:sp>
        <p:nvSpPr>
          <p:cNvPr id="29" name="Espace réservé du texte 2">
            <a:extLst>
              <a:ext uri="{FF2B5EF4-FFF2-40B4-BE49-F238E27FC236}">
                <a16:creationId xmlns:a16="http://schemas.microsoft.com/office/drawing/2014/main" id="{568EC6EB-BB99-4034-AD96-3A4EBFA89C9F}"/>
              </a:ext>
            </a:extLst>
          </p:cNvPr>
          <p:cNvSpPr txBox="1">
            <a:spLocks/>
          </p:cNvSpPr>
          <p:nvPr/>
        </p:nvSpPr>
        <p:spPr>
          <a:xfrm>
            <a:off x="265750" y="5514791"/>
            <a:ext cx="585335" cy="600507"/>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3200" b="1" dirty="0">
                <a:solidFill>
                  <a:prstClr val="black"/>
                </a:solidFill>
              </a:rPr>
              <a:t>5.</a:t>
            </a:r>
          </a:p>
          <a:p>
            <a:pPr marL="1263650" lvl="4" indent="0">
              <a:buClr>
                <a:srgbClr val="A3DAD1">
                  <a:lumMod val="60000"/>
                  <a:lumOff val="40000"/>
                </a:srgbClr>
              </a:buClr>
              <a:buFont typeface="Wingdings 2" pitchFamily="18" charset="2"/>
              <a:buNone/>
            </a:pPr>
            <a:r>
              <a:rPr lang="fr-FR" sz="3200" b="1" dirty="0">
                <a:solidFill>
                  <a:prstClr val="black"/>
                </a:solidFill>
              </a:rPr>
              <a:t>	</a:t>
            </a:r>
          </a:p>
          <a:p>
            <a:pPr marL="0" indent="0">
              <a:buFontTx/>
              <a:buNone/>
            </a:pPr>
            <a:endParaRPr lang="fr-FR" sz="1800" b="1" dirty="0">
              <a:solidFill>
                <a:schemeClr val="tx1"/>
              </a:solidFill>
            </a:endParaRPr>
          </a:p>
        </p:txBody>
      </p:sp>
    </p:spTree>
    <p:extLst>
      <p:ext uri="{BB962C8B-B14F-4D97-AF65-F5344CB8AC3E}">
        <p14:creationId xmlns:p14="http://schemas.microsoft.com/office/powerpoint/2010/main" val="22948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1">
            <a:extLst>
              <a:ext uri="{FF2B5EF4-FFF2-40B4-BE49-F238E27FC236}">
                <a16:creationId xmlns:a16="http://schemas.microsoft.com/office/drawing/2014/main" id="{2A51D3B1-E1FC-4F16-A665-EFE2B373E24D}"/>
              </a:ext>
            </a:extLst>
          </p:cNvPr>
          <p:cNvSpPr>
            <a:spLocks noGrp="1"/>
          </p:cNvSpPr>
          <p:nvPr>
            <p:ph type="title"/>
          </p:nvPr>
        </p:nvSpPr>
        <p:spPr>
          <a:xfrm>
            <a:off x="-14068" y="131745"/>
            <a:ext cx="8373291" cy="727869"/>
          </a:xfrm>
        </p:spPr>
        <p:txBody>
          <a:bodyPr/>
          <a:lstStyle/>
          <a:p>
            <a:r>
              <a:rPr lang="fr-FR" dirty="0"/>
              <a:t>- Monde : Le marché du neuf -</a:t>
            </a:r>
          </a:p>
        </p:txBody>
      </p:sp>
      <p:sp>
        <p:nvSpPr>
          <p:cNvPr id="24" name="Espace réservé du texte 2">
            <a:extLst>
              <a:ext uri="{FF2B5EF4-FFF2-40B4-BE49-F238E27FC236}">
                <a16:creationId xmlns:a16="http://schemas.microsoft.com/office/drawing/2014/main" id="{097324F4-9E54-47AF-8034-E13899652EA3}"/>
              </a:ext>
            </a:extLst>
          </p:cNvPr>
          <p:cNvSpPr txBox="1">
            <a:spLocks/>
          </p:cNvSpPr>
          <p:nvPr/>
        </p:nvSpPr>
        <p:spPr>
          <a:xfrm>
            <a:off x="90514" y="828440"/>
            <a:ext cx="8673657" cy="390403"/>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Evolutions des marchés mondiaux</a:t>
            </a:r>
          </a:p>
        </p:txBody>
      </p:sp>
      <p:sp>
        <p:nvSpPr>
          <p:cNvPr id="31" name="Espace réservé du texte 2">
            <a:extLst>
              <a:ext uri="{FF2B5EF4-FFF2-40B4-BE49-F238E27FC236}">
                <a16:creationId xmlns:a16="http://schemas.microsoft.com/office/drawing/2014/main" id="{55FA8EE5-6EEF-44E1-995A-49D30A76E333}"/>
              </a:ext>
            </a:extLst>
          </p:cNvPr>
          <p:cNvSpPr txBox="1">
            <a:spLocks/>
          </p:cNvSpPr>
          <p:nvPr/>
        </p:nvSpPr>
        <p:spPr>
          <a:xfrm>
            <a:off x="7671917" y="2213802"/>
            <a:ext cx="4054766" cy="2430396"/>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2000" dirty="0">
                <a:solidFill>
                  <a:schemeClr val="tx1"/>
                </a:solidFill>
              </a:rPr>
              <a:t>La Chine enregistre une croissance particulièrement forte de son marché.</a:t>
            </a:r>
          </a:p>
          <a:p>
            <a:r>
              <a:rPr lang="fr-FR" sz="2000" dirty="0">
                <a:solidFill>
                  <a:schemeClr val="tx1"/>
                </a:solidFill>
              </a:rPr>
              <a:t>Les Etats Unis ont maintenu leur marché en 2019.</a:t>
            </a:r>
          </a:p>
        </p:txBody>
      </p:sp>
      <p:pic>
        <p:nvPicPr>
          <p:cNvPr id="2" name="Image 1">
            <a:extLst>
              <a:ext uri="{FF2B5EF4-FFF2-40B4-BE49-F238E27FC236}">
                <a16:creationId xmlns:a16="http://schemas.microsoft.com/office/drawing/2014/main" id="{2178D94F-AA8E-4F9C-9BA4-72CFE3CEA525}"/>
              </a:ext>
            </a:extLst>
          </p:cNvPr>
          <p:cNvPicPr>
            <a:picLocks noChangeAspect="1"/>
          </p:cNvPicPr>
          <p:nvPr/>
        </p:nvPicPr>
        <p:blipFill>
          <a:blip r:embed="rId4"/>
          <a:stretch>
            <a:fillRect/>
          </a:stretch>
        </p:blipFill>
        <p:spPr>
          <a:xfrm>
            <a:off x="315596" y="1365769"/>
            <a:ext cx="7168415" cy="4845591"/>
          </a:xfrm>
          <a:prstGeom prst="rect">
            <a:avLst/>
          </a:prstGeom>
        </p:spPr>
      </p:pic>
    </p:spTree>
    <p:extLst>
      <p:ext uri="{BB962C8B-B14F-4D97-AF65-F5344CB8AC3E}">
        <p14:creationId xmlns:p14="http://schemas.microsoft.com/office/powerpoint/2010/main" val="1504228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133"/>
            <a:ext cx="8373291" cy="727869"/>
          </a:xfrm>
        </p:spPr>
        <p:txBody>
          <a:bodyPr/>
          <a:lstStyle/>
          <a:p>
            <a:r>
              <a:rPr lang="fr-FR" dirty="0"/>
              <a:t>- Monde : Le marché du neuf -</a:t>
            </a:r>
          </a:p>
        </p:txBody>
      </p:sp>
      <p:sp>
        <p:nvSpPr>
          <p:cNvPr id="13" name="Espace réservé du texte 2"/>
          <p:cNvSpPr>
            <a:spLocks noGrp="1"/>
          </p:cNvSpPr>
          <p:nvPr>
            <p:ph type="body" sz="quarter" idx="10"/>
          </p:nvPr>
        </p:nvSpPr>
        <p:spPr>
          <a:xfrm>
            <a:off x="105084" y="4205655"/>
            <a:ext cx="3828620" cy="2181074"/>
          </a:xfrm>
        </p:spPr>
        <p:txBody>
          <a:bodyPr/>
          <a:lstStyle/>
          <a:p>
            <a:r>
              <a:rPr lang="fr-FR" sz="2000" dirty="0">
                <a:solidFill>
                  <a:schemeClr val="tx1"/>
                </a:solidFill>
              </a:rPr>
              <a:t>En Amérique du Nord, la croissance s’est retournée depuis 2019.</a:t>
            </a:r>
          </a:p>
          <a:p>
            <a:r>
              <a:rPr lang="fr-FR" sz="2000" dirty="0">
                <a:solidFill>
                  <a:schemeClr val="tx1"/>
                </a:solidFill>
              </a:rPr>
              <a:t>Taux de croissance trim moyen en 2020 : -5,2%</a:t>
            </a:r>
          </a:p>
        </p:txBody>
      </p:sp>
      <p:sp>
        <p:nvSpPr>
          <p:cNvPr id="14" name="Espace réservé du texte 2"/>
          <p:cNvSpPr txBox="1">
            <a:spLocks/>
          </p:cNvSpPr>
          <p:nvPr/>
        </p:nvSpPr>
        <p:spPr>
          <a:xfrm>
            <a:off x="242261" y="601310"/>
            <a:ext cx="8444539" cy="727869"/>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La croissance du marché du neuf a été fortement impactée par la crise sanitaire</a:t>
            </a:r>
          </a:p>
        </p:txBody>
      </p:sp>
      <p:sp>
        <p:nvSpPr>
          <p:cNvPr id="15" name="Espace réservé du texte 2"/>
          <p:cNvSpPr txBox="1">
            <a:spLocks/>
          </p:cNvSpPr>
          <p:nvPr/>
        </p:nvSpPr>
        <p:spPr>
          <a:xfrm>
            <a:off x="4025143" y="4201942"/>
            <a:ext cx="4027358" cy="2650925"/>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2000" dirty="0">
                <a:solidFill>
                  <a:schemeClr val="tx1"/>
                </a:solidFill>
              </a:rPr>
              <a:t>En Amérique latine, les livraisons avaient enregistré un rebond fin 2019, et se sont repliées ensuite.</a:t>
            </a:r>
          </a:p>
          <a:p>
            <a:r>
              <a:rPr lang="fr-FR" sz="2000" dirty="0">
                <a:solidFill>
                  <a:schemeClr val="tx1"/>
                </a:solidFill>
              </a:rPr>
              <a:t>Taux de croissance trim moyen en 2020: -12,2%.</a:t>
            </a:r>
          </a:p>
          <a:p>
            <a:pPr marL="0" indent="0">
              <a:buFontTx/>
              <a:buNone/>
            </a:pPr>
            <a:endParaRPr lang="fr-FR" sz="1200" dirty="0">
              <a:solidFill>
                <a:schemeClr val="tx1"/>
              </a:solidFill>
            </a:endParaRPr>
          </a:p>
        </p:txBody>
      </p:sp>
      <p:sp>
        <p:nvSpPr>
          <p:cNvPr id="9" name="Espace réservé du texte 2"/>
          <p:cNvSpPr txBox="1">
            <a:spLocks/>
          </p:cNvSpPr>
          <p:nvPr/>
        </p:nvSpPr>
        <p:spPr>
          <a:xfrm>
            <a:off x="8030716" y="4201941"/>
            <a:ext cx="3834716" cy="218478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2000" dirty="0">
                <a:solidFill>
                  <a:schemeClr val="tx1"/>
                </a:solidFill>
              </a:rPr>
              <a:t>En Chine, après un T1 difficile, le T2 affiche un rebond particulièrement fort (+43% </a:t>
            </a:r>
            <a:r>
              <a:rPr lang="fr-FR" sz="2000" dirty="0" err="1">
                <a:solidFill>
                  <a:schemeClr val="tx1"/>
                </a:solidFill>
              </a:rPr>
              <a:t>p.r</a:t>
            </a:r>
            <a:r>
              <a:rPr lang="fr-FR" sz="2000" dirty="0">
                <a:solidFill>
                  <a:schemeClr val="tx1"/>
                </a:solidFill>
              </a:rPr>
              <a:t>. T2 2019).</a:t>
            </a:r>
          </a:p>
          <a:p>
            <a:r>
              <a:rPr lang="fr-FR" sz="2000" dirty="0">
                <a:solidFill>
                  <a:schemeClr val="tx1"/>
                </a:solidFill>
              </a:rPr>
              <a:t>Taux de croissance trim moyen en 2020: +11,1% </a:t>
            </a:r>
          </a:p>
          <a:p>
            <a:pPr marL="0" indent="0">
              <a:buFontTx/>
              <a:buNone/>
            </a:pPr>
            <a:endParaRPr lang="fr-FR" sz="1400" dirty="0">
              <a:solidFill>
                <a:schemeClr val="tx1"/>
              </a:solidFill>
            </a:endParaRPr>
          </a:p>
        </p:txBody>
      </p:sp>
      <p:pic>
        <p:nvPicPr>
          <p:cNvPr id="3" name="Image 2">
            <a:extLst>
              <a:ext uri="{FF2B5EF4-FFF2-40B4-BE49-F238E27FC236}">
                <a16:creationId xmlns:a16="http://schemas.microsoft.com/office/drawing/2014/main" id="{1368A867-6103-4AA1-8BA7-003FAF7F6C62}"/>
              </a:ext>
            </a:extLst>
          </p:cNvPr>
          <p:cNvPicPr>
            <a:picLocks noChangeAspect="1"/>
          </p:cNvPicPr>
          <p:nvPr/>
        </p:nvPicPr>
        <p:blipFill>
          <a:blip r:embed="rId4"/>
          <a:stretch>
            <a:fillRect/>
          </a:stretch>
        </p:blipFill>
        <p:spPr>
          <a:xfrm>
            <a:off x="175424" y="1396171"/>
            <a:ext cx="3828620" cy="2694666"/>
          </a:xfrm>
          <a:prstGeom prst="rect">
            <a:avLst/>
          </a:prstGeom>
        </p:spPr>
      </p:pic>
      <p:pic>
        <p:nvPicPr>
          <p:cNvPr id="4" name="Image 3">
            <a:extLst>
              <a:ext uri="{FF2B5EF4-FFF2-40B4-BE49-F238E27FC236}">
                <a16:creationId xmlns:a16="http://schemas.microsoft.com/office/drawing/2014/main" id="{3DF62748-B2C8-4E42-A5AD-37B11CE880BE}"/>
              </a:ext>
            </a:extLst>
          </p:cNvPr>
          <p:cNvPicPr>
            <a:picLocks noChangeAspect="1"/>
          </p:cNvPicPr>
          <p:nvPr/>
        </p:nvPicPr>
        <p:blipFill>
          <a:blip r:embed="rId5"/>
          <a:stretch>
            <a:fillRect/>
          </a:stretch>
        </p:blipFill>
        <p:spPr>
          <a:xfrm>
            <a:off x="4184718" y="1396171"/>
            <a:ext cx="3828620" cy="2694666"/>
          </a:xfrm>
          <a:prstGeom prst="rect">
            <a:avLst/>
          </a:prstGeom>
        </p:spPr>
      </p:pic>
      <p:pic>
        <p:nvPicPr>
          <p:cNvPr id="6" name="Image 5">
            <a:extLst>
              <a:ext uri="{FF2B5EF4-FFF2-40B4-BE49-F238E27FC236}">
                <a16:creationId xmlns:a16="http://schemas.microsoft.com/office/drawing/2014/main" id="{C6660375-E018-4B31-A43C-3CC9D80A2F95}"/>
              </a:ext>
            </a:extLst>
          </p:cNvPr>
          <p:cNvPicPr>
            <a:picLocks noChangeAspect="1"/>
          </p:cNvPicPr>
          <p:nvPr/>
        </p:nvPicPr>
        <p:blipFill>
          <a:blip r:embed="rId6"/>
          <a:stretch>
            <a:fillRect/>
          </a:stretch>
        </p:blipFill>
        <p:spPr>
          <a:xfrm>
            <a:off x="8188760" y="1396169"/>
            <a:ext cx="3828620" cy="2694667"/>
          </a:xfrm>
          <a:prstGeom prst="rect">
            <a:avLst/>
          </a:prstGeom>
        </p:spPr>
      </p:pic>
    </p:spTree>
    <p:extLst>
      <p:ext uri="{BB962C8B-B14F-4D97-AF65-F5344CB8AC3E}">
        <p14:creationId xmlns:p14="http://schemas.microsoft.com/office/powerpoint/2010/main" val="3880215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1">
            <a:extLst>
              <a:ext uri="{FF2B5EF4-FFF2-40B4-BE49-F238E27FC236}">
                <a16:creationId xmlns:a16="http://schemas.microsoft.com/office/drawing/2014/main" id="{2A51D3B1-E1FC-4F16-A665-EFE2B373E24D}"/>
              </a:ext>
            </a:extLst>
          </p:cNvPr>
          <p:cNvSpPr>
            <a:spLocks noGrp="1"/>
          </p:cNvSpPr>
          <p:nvPr>
            <p:ph type="title"/>
          </p:nvPr>
        </p:nvSpPr>
        <p:spPr>
          <a:xfrm>
            <a:off x="-14068" y="131745"/>
            <a:ext cx="8373291" cy="727869"/>
          </a:xfrm>
        </p:spPr>
        <p:txBody>
          <a:bodyPr/>
          <a:lstStyle/>
          <a:p>
            <a:r>
              <a:rPr lang="fr-FR" dirty="0"/>
              <a:t>- Monde : Le marché du neuf -</a:t>
            </a:r>
          </a:p>
        </p:txBody>
      </p:sp>
      <p:sp>
        <p:nvSpPr>
          <p:cNvPr id="24" name="Espace réservé du texte 2">
            <a:extLst>
              <a:ext uri="{FF2B5EF4-FFF2-40B4-BE49-F238E27FC236}">
                <a16:creationId xmlns:a16="http://schemas.microsoft.com/office/drawing/2014/main" id="{097324F4-9E54-47AF-8034-E13899652EA3}"/>
              </a:ext>
            </a:extLst>
          </p:cNvPr>
          <p:cNvSpPr txBox="1">
            <a:spLocks/>
          </p:cNvSpPr>
          <p:nvPr/>
        </p:nvSpPr>
        <p:spPr>
          <a:xfrm>
            <a:off x="90514" y="828440"/>
            <a:ext cx="8673657" cy="390403"/>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Des structures de marchés différentes</a:t>
            </a:r>
          </a:p>
        </p:txBody>
      </p:sp>
      <p:sp>
        <p:nvSpPr>
          <p:cNvPr id="12" name="Espace réservé du texte 2">
            <a:extLst>
              <a:ext uri="{FF2B5EF4-FFF2-40B4-BE49-F238E27FC236}">
                <a16:creationId xmlns:a16="http://schemas.microsoft.com/office/drawing/2014/main" id="{F786988D-660F-4E91-A52B-9706756049C9}"/>
              </a:ext>
            </a:extLst>
          </p:cNvPr>
          <p:cNvSpPr txBox="1">
            <a:spLocks/>
          </p:cNvSpPr>
          <p:nvPr/>
        </p:nvSpPr>
        <p:spPr>
          <a:xfrm>
            <a:off x="0" y="4125395"/>
            <a:ext cx="3776693" cy="228846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2000" dirty="0">
                <a:solidFill>
                  <a:schemeClr val="tx1"/>
                </a:solidFill>
              </a:rPr>
              <a:t>En </a:t>
            </a:r>
            <a:r>
              <a:rPr lang="fr-FR" sz="2000" b="1" dirty="0">
                <a:solidFill>
                  <a:schemeClr val="tx1"/>
                </a:solidFill>
              </a:rPr>
              <a:t>Europe</a:t>
            </a:r>
            <a:r>
              <a:rPr lang="fr-FR" sz="2000" dirty="0">
                <a:solidFill>
                  <a:schemeClr val="tx1"/>
                </a:solidFill>
              </a:rPr>
              <a:t>, les livraisons de magasiniers sont prépondérantes. La transition énergétique tire le marché des porte à faux électriques au détriment de celui des thermiques.</a:t>
            </a:r>
          </a:p>
        </p:txBody>
      </p:sp>
      <p:sp>
        <p:nvSpPr>
          <p:cNvPr id="13" name="Espace réservé du texte 2">
            <a:extLst>
              <a:ext uri="{FF2B5EF4-FFF2-40B4-BE49-F238E27FC236}">
                <a16:creationId xmlns:a16="http://schemas.microsoft.com/office/drawing/2014/main" id="{AC014892-A2F0-40C1-9F21-FA9F5D9DFE1D}"/>
              </a:ext>
            </a:extLst>
          </p:cNvPr>
          <p:cNvSpPr txBox="1">
            <a:spLocks/>
          </p:cNvSpPr>
          <p:nvPr/>
        </p:nvSpPr>
        <p:spPr>
          <a:xfrm>
            <a:off x="3902744" y="4119513"/>
            <a:ext cx="3652365" cy="2294350"/>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2000" dirty="0">
                <a:solidFill>
                  <a:schemeClr val="tx1"/>
                </a:solidFill>
              </a:rPr>
              <a:t>Aux </a:t>
            </a:r>
            <a:r>
              <a:rPr lang="fr-FR" sz="2000" b="1" dirty="0">
                <a:solidFill>
                  <a:schemeClr val="tx1"/>
                </a:solidFill>
              </a:rPr>
              <a:t>Etats-Unis</a:t>
            </a:r>
            <a:r>
              <a:rPr lang="fr-FR" sz="2000" dirty="0">
                <a:solidFill>
                  <a:schemeClr val="tx1"/>
                </a:solidFill>
              </a:rPr>
              <a:t>, les magasiniers prédominent également. Les livraisons de porte à faux thermiques surpassent encore celles de porte à faux électriques.</a:t>
            </a:r>
          </a:p>
        </p:txBody>
      </p:sp>
      <p:sp>
        <p:nvSpPr>
          <p:cNvPr id="14" name="Espace réservé du texte 2">
            <a:extLst>
              <a:ext uri="{FF2B5EF4-FFF2-40B4-BE49-F238E27FC236}">
                <a16:creationId xmlns:a16="http://schemas.microsoft.com/office/drawing/2014/main" id="{01EE72A2-AB88-4734-91F8-A96FBA294C7F}"/>
              </a:ext>
            </a:extLst>
          </p:cNvPr>
          <p:cNvSpPr txBox="1">
            <a:spLocks/>
          </p:cNvSpPr>
          <p:nvPr/>
        </p:nvSpPr>
        <p:spPr>
          <a:xfrm>
            <a:off x="7555110" y="4130979"/>
            <a:ext cx="3858980" cy="2322073"/>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2000" dirty="0">
                <a:solidFill>
                  <a:schemeClr val="tx1"/>
                </a:solidFill>
              </a:rPr>
              <a:t>En </a:t>
            </a:r>
            <a:r>
              <a:rPr lang="fr-FR" sz="2000" b="1" dirty="0">
                <a:solidFill>
                  <a:schemeClr val="tx1"/>
                </a:solidFill>
              </a:rPr>
              <a:t>Chine</a:t>
            </a:r>
            <a:r>
              <a:rPr lang="fr-FR" sz="2000" dirty="0">
                <a:solidFill>
                  <a:schemeClr val="tx1"/>
                </a:solidFill>
              </a:rPr>
              <a:t>, les livraisons de porte à faux thermiques sont très largement prédominantes. Les porte à faux électriques ne représentent qu’une très faible part du marché.</a:t>
            </a:r>
          </a:p>
        </p:txBody>
      </p:sp>
      <p:pic>
        <p:nvPicPr>
          <p:cNvPr id="6" name="Image 5">
            <a:extLst>
              <a:ext uri="{FF2B5EF4-FFF2-40B4-BE49-F238E27FC236}">
                <a16:creationId xmlns:a16="http://schemas.microsoft.com/office/drawing/2014/main" id="{1901FEC6-6385-4FA1-92A1-C2F2261D72C9}"/>
              </a:ext>
            </a:extLst>
          </p:cNvPr>
          <p:cNvPicPr>
            <a:picLocks noChangeAspect="1"/>
          </p:cNvPicPr>
          <p:nvPr/>
        </p:nvPicPr>
        <p:blipFill>
          <a:blip r:embed="rId4"/>
          <a:stretch>
            <a:fillRect/>
          </a:stretch>
        </p:blipFill>
        <p:spPr>
          <a:xfrm>
            <a:off x="-30375" y="1363497"/>
            <a:ext cx="3776693" cy="2767482"/>
          </a:xfrm>
          <a:prstGeom prst="rect">
            <a:avLst/>
          </a:prstGeom>
        </p:spPr>
      </p:pic>
      <p:pic>
        <p:nvPicPr>
          <p:cNvPr id="8" name="Image 7">
            <a:extLst>
              <a:ext uri="{FF2B5EF4-FFF2-40B4-BE49-F238E27FC236}">
                <a16:creationId xmlns:a16="http://schemas.microsoft.com/office/drawing/2014/main" id="{772FD881-4667-4BDB-9A20-7232FCA18388}"/>
              </a:ext>
            </a:extLst>
          </p:cNvPr>
          <p:cNvPicPr>
            <a:picLocks noChangeAspect="1"/>
          </p:cNvPicPr>
          <p:nvPr/>
        </p:nvPicPr>
        <p:blipFill>
          <a:blip r:embed="rId5"/>
          <a:stretch>
            <a:fillRect/>
          </a:stretch>
        </p:blipFill>
        <p:spPr>
          <a:xfrm>
            <a:off x="3207639" y="1363497"/>
            <a:ext cx="4521669" cy="2950082"/>
          </a:xfrm>
          <a:prstGeom prst="rect">
            <a:avLst/>
          </a:prstGeom>
        </p:spPr>
      </p:pic>
      <p:pic>
        <p:nvPicPr>
          <p:cNvPr id="9" name="Image 8">
            <a:extLst>
              <a:ext uri="{FF2B5EF4-FFF2-40B4-BE49-F238E27FC236}">
                <a16:creationId xmlns:a16="http://schemas.microsoft.com/office/drawing/2014/main" id="{2D78292E-6461-4F32-9EFE-58542CA0EA0A}"/>
              </a:ext>
            </a:extLst>
          </p:cNvPr>
          <p:cNvPicPr>
            <a:picLocks noChangeAspect="1"/>
          </p:cNvPicPr>
          <p:nvPr/>
        </p:nvPicPr>
        <p:blipFill>
          <a:blip r:embed="rId6"/>
          <a:stretch>
            <a:fillRect/>
          </a:stretch>
        </p:blipFill>
        <p:spPr>
          <a:xfrm>
            <a:off x="7501211" y="1349013"/>
            <a:ext cx="3966778" cy="2756016"/>
          </a:xfrm>
          <a:prstGeom prst="rect">
            <a:avLst/>
          </a:prstGeom>
        </p:spPr>
      </p:pic>
    </p:spTree>
    <p:extLst>
      <p:ext uri="{BB962C8B-B14F-4D97-AF65-F5344CB8AC3E}">
        <p14:creationId xmlns:p14="http://schemas.microsoft.com/office/powerpoint/2010/main" val="1270678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6322422" y="4190449"/>
            <a:ext cx="5813209" cy="2662418"/>
          </a:xfrm>
        </p:spPr>
        <p:txBody>
          <a:bodyPr/>
          <a:lstStyle/>
          <a:p>
            <a:r>
              <a:rPr lang="fr-FR" sz="2000" dirty="0">
                <a:solidFill>
                  <a:schemeClr val="tx1"/>
                </a:solidFill>
              </a:rPr>
              <a:t>En Europe, l’année 2020* devrait se situer autour de 420 000 unités livrées (soit  plus de 80 000 unités en dessous du niveau de 2019).</a:t>
            </a:r>
          </a:p>
          <a:p>
            <a:r>
              <a:rPr lang="fr-FR" sz="2000" dirty="0">
                <a:solidFill>
                  <a:schemeClr val="tx1"/>
                </a:solidFill>
              </a:rPr>
              <a:t> La structure des commandes par famille change partout en Europe : on commande de plus en plus d’électriques.</a:t>
            </a:r>
            <a:endParaRPr lang="fr-FR" sz="1200" dirty="0">
              <a:solidFill>
                <a:schemeClr val="tx1"/>
              </a:solidFill>
            </a:endParaRPr>
          </a:p>
        </p:txBody>
      </p:sp>
      <p:sp>
        <p:nvSpPr>
          <p:cNvPr id="7" name="Espace réservé du texte 2"/>
          <p:cNvSpPr txBox="1">
            <a:spLocks/>
          </p:cNvSpPr>
          <p:nvPr/>
        </p:nvSpPr>
        <p:spPr>
          <a:xfrm>
            <a:off x="56369" y="1036837"/>
            <a:ext cx="6266053" cy="4558893"/>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2000" dirty="0">
                <a:solidFill>
                  <a:schemeClr val="tx1"/>
                </a:solidFill>
              </a:rPr>
              <a:t>Les cinq plus grands marchés mondiaux :    Chine, Etats-Unis, Allemagne, Japon, France.</a:t>
            </a:r>
          </a:p>
          <a:p>
            <a:r>
              <a:rPr lang="fr-FR" sz="2000" dirty="0">
                <a:solidFill>
                  <a:schemeClr val="tx1"/>
                </a:solidFill>
              </a:rPr>
              <a:t>Après des premiers signes d’un essoufflement de la croissance en 2019, l’apparition de la crise sanitaire a fait chuter le marché sur 2020.</a:t>
            </a:r>
          </a:p>
          <a:p>
            <a:r>
              <a:rPr lang="fr-FR" sz="2000" dirty="0">
                <a:solidFill>
                  <a:schemeClr val="tx1"/>
                </a:solidFill>
              </a:rPr>
              <a:t>Les commandes européennes sont faites à plus de 80% dans les pays d’Europe de l’Ouest. L’Allemagne, la France et l’Italie sont les trois premiers marchés de l’Europe de l’Ouest.</a:t>
            </a:r>
          </a:p>
          <a:p>
            <a:r>
              <a:rPr lang="fr-FR" sz="2000" dirty="0">
                <a:solidFill>
                  <a:schemeClr val="tx1"/>
                </a:solidFill>
              </a:rPr>
              <a:t>La Pologne, la Russie et la République Tchèque sont les trois premiers marchés de l’Europe de l’Est.</a:t>
            </a:r>
          </a:p>
        </p:txBody>
      </p:sp>
      <p:sp>
        <p:nvSpPr>
          <p:cNvPr id="8" name="Titre 1"/>
          <p:cNvSpPr>
            <a:spLocks noGrp="1"/>
          </p:cNvSpPr>
          <p:nvPr>
            <p:ph type="title"/>
          </p:nvPr>
        </p:nvSpPr>
        <p:spPr>
          <a:xfrm>
            <a:off x="-464024" y="1706"/>
            <a:ext cx="9812741" cy="727869"/>
          </a:xfrm>
        </p:spPr>
        <p:txBody>
          <a:bodyPr/>
          <a:lstStyle/>
          <a:p>
            <a:r>
              <a:rPr lang="fr-FR" dirty="0"/>
              <a:t>- Conclusions : Le marché du neuf -</a:t>
            </a:r>
          </a:p>
        </p:txBody>
      </p:sp>
      <p:sp>
        <p:nvSpPr>
          <p:cNvPr id="9" name="Espace réservé du texte 2"/>
          <p:cNvSpPr txBox="1">
            <a:spLocks/>
          </p:cNvSpPr>
          <p:nvPr/>
        </p:nvSpPr>
        <p:spPr>
          <a:xfrm>
            <a:off x="242263" y="601310"/>
            <a:ext cx="8131028" cy="461371"/>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Conclusions</a:t>
            </a:r>
          </a:p>
        </p:txBody>
      </p:sp>
      <p:sp>
        <p:nvSpPr>
          <p:cNvPr id="12" name="Espace réservé du texte 2">
            <a:extLst>
              <a:ext uri="{FF2B5EF4-FFF2-40B4-BE49-F238E27FC236}">
                <a16:creationId xmlns:a16="http://schemas.microsoft.com/office/drawing/2014/main" id="{F233FA7D-E449-4D30-B8B7-F096F8F7FE69}"/>
              </a:ext>
            </a:extLst>
          </p:cNvPr>
          <p:cNvSpPr txBox="1">
            <a:spLocks/>
          </p:cNvSpPr>
          <p:nvPr/>
        </p:nvSpPr>
        <p:spPr>
          <a:xfrm>
            <a:off x="28185" y="6026004"/>
            <a:ext cx="6322422" cy="461371"/>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fr-FR" sz="1800" b="1" i="1" dirty="0">
                <a:solidFill>
                  <a:schemeClr val="tx1"/>
                </a:solidFill>
              </a:rPr>
              <a:t>* E2020: Estimation des livraisons pour l’année 2020</a:t>
            </a:r>
            <a:endParaRPr lang="fr-FR" sz="1400" dirty="0">
              <a:solidFill>
                <a:schemeClr val="tx1"/>
              </a:solidFill>
            </a:endParaRPr>
          </a:p>
        </p:txBody>
      </p:sp>
      <p:pic>
        <p:nvPicPr>
          <p:cNvPr id="4" name="Image 3">
            <a:extLst>
              <a:ext uri="{FF2B5EF4-FFF2-40B4-BE49-F238E27FC236}">
                <a16:creationId xmlns:a16="http://schemas.microsoft.com/office/drawing/2014/main" id="{0226E147-C26B-4EE3-9988-A8FBE8804271}"/>
              </a:ext>
            </a:extLst>
          </p:cNvPr>
          <p:cNvPicPr>
            <a:picLocks noChangeAspect="1"/>
          </p:cNvPicPr>
          <p:nvPr/>
        </p:nvPicPr>
        <p:blipFill>
          <a:blip r:embed="rId4"/>
          <a:stretch>
            <a:fillRect/>
          </a:stretch>
        </p:blipFill>
        <p:spPr>
          <a:xfrm>
            <a:off x="6546905" y="1329179"/>
            <a:ext cx="5290599" cy="2755631"/>
          </a:xfrm>
          <a:prstGeom prst="rect">
            <a:avLst/>
          </a:prstGeom>
        </p:spPr>
      </p:pic>
    </p:spTree>
    <p:extLst>
      <p:ext uri="{BB962C8B-B14F-4D97-AF65-F5344CB8AC3E}">
        <p14:creationId xmlns:p14="http://schemas.microsoft.com/office/powerpoint/2010/main" val="663097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539389" y="1944860"/>
            <a:ext cx="8373291" cy="94278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Mot de bienvenue</a:t>
            </a:r>
          </a:p>
        </p:txBody>
      </p:sp>
      <p:sp>
        <p:nvSpPr>
          <p:cNvPr id="3" name="Sous-titre 2"/>
          <p:cNvSpPr txBox="1">
            <a:spLocks/>
          </p:cNvSpPr>
          <p:nvPr/>
        </p:nvSpPr>
        <p:spPr bwMode="auto">
          <a:xfrm>
            <a:off x="7202238" y="4204253"/>
            <a:ext cx="4824536" cy="100811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00" eaLnBrk="1" hangingPunct="1"/>
            <a:r>
              <a:rPr lang="fr-FR" altLang="fr-FR" dirty="0">
                <a:solidFill>
                  <a:srgbClr val="0067B8"/>
                </a:solidFill>
                <a:latin typeface="Calibri"/>
              </a:rPr>
              <a:t>Jean-Charles Hénon</a:t>
            </a:r>
          </a:p>
          <a:p>
            <a:pPr defTabSz="914400" eaLnBrk="1" hangingPunct="1"/>
            <a:r>
              <a:rPr lang="fr-FR" altLang="fr-FR" dirty="0">
                <a:solidFill>
                  <a:srgbClr val="0067B8"/>
                </a:solidFill>
                <a:latin typeface="Calibri"/>
              </a:rPr>
              <a:t>Patrick Gatignol</a:t>
            </a:r>
          </a:p>
        </p:txBody>
      </p:sp>
      <p:pic>
        <p:nvPicPr>
          <p:cNvPr id="5" name="Image 4" descr="C:\Users\pole-eco\Desktop\chariot2.PNG">
            <a:extLst>
              <a:ext uri="{FF2B5EF4-FFF2-40B4-BE49-F238E27FC236}">
                <a16:creationId xmlns:a16="http://schemas.microsoft.com/office/drawing/2014/main" id="{A2BEB819-2AF1-44D8-A00E-45ABEE8B24BF}"/>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26012" y="2130024"/>
            <a:ext cx="694690" cy="673100"/>
          </a:xfrm>
          <a:prstGeom prst="rect">
            <a:avLst/>
          </a:prstGeom>
          <a:noFill/>
          <a:ln>
            <a:noFill/>
          </a:ln>
        </p:spPr>
      </p:pic>
      <p:pic>
        <p:nvPicPr>
          <p:cNvPr id="7" name="Image 6" descr="C:\Users\pole-eco\Desktop\chariot1.PNG">
            <a:extLst>
              <a:ext uri="{FF2B5EF4-FFF2-40B4-BE49-F238E27FC236}">
                <a16:creationId xmlns:a16="http://schemas.microsoft.com/office/drawing/2014/main" id="{86E3CAD3-131E-4886-BD66-E846F185F6AC}"/>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566745" y="4388586"/>
            <a:ext cx="643890" cy="639445"/>
          </a:xfrm>
          <a:prstGeom prst="rect">
            <a:avLst/>
          </a:prstGeom>
          <a:noFill/>
          <a:ln>
            <a:noFill/>
          </a:ln>
        </p:spPr>
      </p:pic>
    </p:spTree>
    <p:extLst>
      <p:ext uri="{BB962C8B-B14F-4D97-AF65-F5344CB8AC3E}">
        <p14:creationId xmlns:p14="http://schemas.microsoft.com/office/powerpoint/2010/main" val="2665815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662604" y="2138289"/>
            <a:ext cx="8373291" cy="1534634"/>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Le marché de l’Occasion 2020</a:t>
            </a:r>
          </a:p>
          <a:p>
            <a:r>
              <a:rPr lang="fr-FR" sz="4400" dirty="0"/>
              <a:t>France</a:t>
            </a:r>
          </a:p>
        </p:txBody>
      </p:sp>
      <p:sp>
        <p:nvSpPr>
          <p:cNvPr id="3" name="Sous-titre 2"/>
          <p:cNvSpPr txBox="1">
            <a:spLocks/>
          </p:cNvSpPr>
          <p:nvPr/>
        </p:nvSpPr>
        <p:spPr bwMode="auto">
          <a:xfrm>
            <a:off x="5948103" y="4440062"/>
            <a:ext cx="4824536" cy="10081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00" eaLnBrk="1" hangingPunct="1"/>
            <a:r>
              <a:rPr lang="fr-FR" altLang="fr-FR" dirty="0">
                <a:solidFill>
                  <a:srgbClr val="0067B8"/>
                </a:solidFill>
                <a:latin typeface="Calibri"/>
              </a:rPr>
              <a:t>Géraldine Jacques</a:t>
            </a:r>
          </a:p>
        </p:txBody>
      </p:sp>
      <p:pic>
        <p:nvPicPr>
          <p:cNvPr id="5" name="Image 4">
            <a:extLst>
              <a:ext uri="{FF2B5EF4-FFF2-40B4-BE49-F238E27FC236}">
                <a16:creationId xmlns:a16="http://schemas.microsoft.com/office/drawing/2014/main" id="{41369749-9166-4F99-9EDE-84F89D113791}"/>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a:off x="9216799" y="2239930"/>
            <a:ext cx="2625193" cy="2016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 5" descr="C:\Users\pole-eco\Desktop\chariot2.PNG">
            <a:extLst>
              <a:ext uri="{FF2B5EF4-FFF2-40B4-BE49-F238E27FC236}">
                <a16:creationId xmlns:a16="http://schemas.microsoft.com/office/drawing/2014/main" id="{C20B344F-DD75-4EBA-B2BC-9B102FC88C25}"/>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13804" y="2911454"/>
            <a:ext cx="694690" cy="673100"/>
          </a:xfrm>
          <a:prstGeom prst="rect">
            <a:avLst/>
          </a:prstGeom>
          <a:noFill/>
          <a:ln>
            <a:noFill/>
          </a:ln>
        </p:spPr>
      </p:pic>
      <p:pic>
        <p:nvPicPr>
          <p:cNvPr id="7" name="Image 6" descr="C:\Users\pole-eco\Desktop\chariot1.PNG">
            <a:extLst>
              <a:ext uri="{FF2B5EF4-FFF2-40B4-BE49-F238E27FC236}">
                <a16:creationId xmlns:a16="http://schemas.microsoft.com/office/drawing/2014/main" id="{D84FB2A4-83F4-4227-8945-4EDE61914FC7}"/>
              </a:ext>
            </a:extLst>
          </p:cNvPr>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491859" y="4304673"/>
            <a:ext cx="643890" cy="639445"/>
          </a:xfrm>
          <a:prstGeom prst="rect">
            <a:avLst/>
          </a:prstGeom>
          <a:noFill/>
          <a:ln>
            <a:noFill/>
          </a:ln>
        </p:spPr>
      </p:pic>
    </p:spTree>
    <p:extLst>
      <p:ext uri="{BB962C8B-B14F-4D97-AF65-F5344CB8AC3E}">
        <p14:creationId xmlns:p14="http://schemas.microsoft.com/office/powerpoint/2010/main" val="1400928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4657" y="1434903"/>
            <a:ext cx="6921305" cy="900332"/>
          </a:xfrm>
        </p:spPr>
        <p:txBody>
          <a:bodyPr/>
          <a:lstStyle/>
          <a:p>
            <a:br>
              <a:rPr lang="fr-FR" sz="2800" dirty="0"/>
            </a:br>
            <a:br>
              <a:rPr lang="fr-FR" sz="2800" dirty="0"/>
            </a:br>
            <a:br>
              <a:rPr lang="fr-FR" sz="2800" dirty="0"/>
            </a:br>
            <a:r>
              <a:rPr lang="fr-FR" sz="2400" dirty="0">
                <a:solidFill>
                  <a:schemeClr val="tx1"/>
                </a:solidFill>
              </a:rPr>
              <a:t>Chariots d’occasion (unités) </a:t>
            </a:r>
            <a:br>
              <a:rPr lang="fr-FR" sz="2400" dirty="0">
                <a:solidFill>
                  <a:schemeClr val="tx1"/>
                </a:solidFill>
              </a:rPr>
            </a:br>
            <a:r>
              <a:rPr lang="fr-FR" sz="2400" dirty="0">
                <a:solidFill>
                  <a:schemeClr val="tx1"/>
                </a:solidFill>
              </a:rPr>
              <a:t>Historique 2007-2019</a:t>
            </a:r>
            <a:br>
              <a:rPr lang="fr-FR" sz="2800" dirty="0"/>
            </a:br>
            <a:endParaRPr lang="fr-FR" sz="2800" dirty="0"/>
          </a:p>
        </p:txBody>
      </p:sp>
      <p:sp>
        <p:nvSpPr>
          <p:cNvPr id="5" name="Titre 1">
            <a:extLst>
              <a:ext uri="{FF2B5EF4-FFF2-40B4-BE49-F238E27FC236}">
                <a16:creationId xmlns:a16="http://schemas.microsoft.com/office/drawing/2014/main" id="{EBCBC28C-D1EE-4E52-BA29-8CE5DF607138}"/>
              </a:ext>
            </a:extLst>
          </p:cNvPr>
          <p:cNvSpPr txBox="1">
            <a:spLocks/>
          </p:cNvSpPr>
          <p:nvPr/>
        </p:nvSpPr>
        <p:spPr>
          <a:xfrm>
            <a:off x="123752" y="147413"/>
            <a:ext cx="8373291"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Un peu d’histoire</a:t>
            </a:r>
          </a:p>
        </p:txBody>
      </p:sp>
      <p:pic>
        <p:nvPicPr>
          <p:cNvPr id="3" name="Image 2">
            <a:extLst>
              <a:ext uri="{FF2B5EF4-FFF2-40B4-BE49-F238E27FC236}">
                <a16:creationId xmlns:a16="http://schemas.microsoft.com/office/drawing/2014/main" id="{9088F245-AF95-4792-866D-7D664356BF32}"/>
              </a:ext>
            </a:extLst>
          </p:cNvPr>
          <p:cNvPicPr>
            <a:picLocks noChangeAspect="1"/>
          </p:cNvPicPr>
          <p:nvPr/>
        </p:nvPicPr>
        <p:blipFill>
          <a:blip r:embed="rId3"/>
          <a:stretch>
            <a:fillRect/>
          </a:stretch>
        </p:blipFill>
        <p:spPr>
          <a:xfrm>
            <a:off x="2120631" y="1579372"/>
            <a:ext cx="7470843" cy="4482506"/>
          </a:xfrm>
          <a:prstGeom prst="rect">
            <a:avLst/>
          </a:prstGeom>
        </p:spPr>
      </p:pic>
    </p:spTree>
    <p:extLst>
      <p:ext uri="{BB962C8B-B14F-4D97-AF65-F5344CB8AC3E}">
        <p14:creationId xmlns:p14="http://schemas.microsoft.com/office/powerpoint/2010/main" val="2030730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DC4113BB-B2EF-48BB-9EA2-8092AABB3B42}"/>
              </a:ext>
            </a:extLst>
          </p:cNvPr>
          <p:cNvSpPr>
            <a:spLocks noGrp="1"/>
          </p:cNvSpPr>
          <p:nvPr>
            <p:ph type="title"/>
          </p:nvPr>
        </p:nvSpPr>
        <p:spPr>
          <a:xfrm>
            <a:off x="2438399" y="875282"/>
            <a:ext cx="6921305" cy="1378633"/>
          </a:xfrm>
        </p:spPr>
        <p:txBody>
          <a:bodyPr/>
          <a:lstStyle/>
          <a:p>
            <a:br>
              <a:rPr lang="fr-FR" sz="2400" dirty="0">
                <a:solidFill>
                  <a:schemeClr val="tx1"/>
                </a:solidFill>
              </a:rPr>
            </a:br>
            <a:br>
              <a:rPr lang="fr-FR" sz="2400" dirty="0">
                <a:solidFill>
                  <a:schemeClr val="tx1"/>
                </a:solidFill>
              </a:rPr>
            </a:br>
            <a:br>
              <a:rPr lang="fr-FR" sz="2400" dirty="0">
                <a:solidFill>
                  <a:schemeClr val="tx1"/>
                </a:solidFill>
              </a:rPr>
            </a:br>
            <a:r>
              <a:rPr lang="fr-FR" sz="2400" dirty="0">
                <a:solidFill>
                  <a:schemeClr val="tx1"/>
                </a:solidFill>
              </a:rPr>
              <a:t>Chariots d’occasion (CA)</a:t>
            </a:r>
            <a:br>
              <a:rPr lang="fr-FR" sz="2400" dirty="0">
                <a:solidFill>
                  <a:schemeClr val="tx1"/>
                </a:solidFill>
              </a:rPr>
            </a:br>
            <a:r>
              <a:rPr lang="fr-FR" sz="2400" dirty="0">
                <a:solidFill>
                  <a:schemeClr val="tx1"/>
                </a:solidFill>
              </a:rPr>
              <a:t>Historique 2012-2019</a:t>
            </a:r>
            <a:br>
              <a:rPr lang="fr-FR" sz="2400" dirty="0">
                <a:solidFill>
                  <a:schemeClr val="tx1"/>
                </a:solidFill>
              </a:rPr>
            </a:br>
            <a:endParaRPr lang="fr-FR" sz="2400" dirty="0">
              <a:solidFill>
                <a:schemeClr val="tx1"/>
              </a:solidFill>
            </a:endParaRPr>
          </a:p>
        </p:txBody>
      </p:sp>
      <p:sp>
        <p:nvSpPr>
          <p:cNvPr id="5" name="Titre 1">
            <a:extLst>
              <a:ext uri="{FF2B5EF4-FFF2-40B4-BE49-F238E27FC236}">
                <a16:creationId xmlns:a16="http://schemas.microsoft.com/office/drawing/2014/main" id="{739D4D1A-6F11-4C1D-BFC1-827EDCBA8CFB}"/>
              </a:ext>
            </a:extLst>
          </p:cNvPr>
          <p:cNvSpPr txBox="1">
            <a:spLocks/>
          </p:cNvSpPr>
          <p:nvPr/>
        </p:nvSpPr>
        <p:spPr>
          <a:xfrm>
            <a:off x="123752" y="147413"/>
            <a:ext cx="8373291"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Un peu d’histoire</a:t>
            </a:r>
          </a:p>
        </p:txBody>
      </p:sp>
      <p:pic>
        <p:nvPicPr>
          <p:cNvPr id="2" name="Image 1">
            <a:extLst>
              <a:ext uri="{FF2B5EF4-FFF2-40B4-BE49-F238E27FC236}">
                <a16:creationId xmlns:a16="http://schemas.microsoft.com/office/drawing/2014/main" id="{75D59453-68E0-41A8-B225-4DD23B20A41F}"/>
              </a:ext>
            </a:extLst>
          </p:cNvPr>
          <p:cNvPicPr>
            <a:picLocks noChangeAspect="1"/>
          </p:cNvPicPr>
          <p:nvPr/>
        </p:nvPicPr>
        <p:blipFill>
          <a:blip r:embed="rId3"/>
          <a:stretch>
            <a:fillRect/>
          </a:stretch>
        </p:blipFill>
        <p:spPr>
          <a:xfrm>
            <a:off x="2438399" y="1775178"/>
            <a:ext cx="7062381" cy="4237429"/>
          </a:xfrm>
          <a:prstGeom prst="rect">
            <a:avLst/>
          </a:prstGeom>
        </p:spPr>
      </p:pic>
    </p:spTree>
    <p:extLst>
      <p:ext uri="{BB962C8B-B14F-4D97-AF65-F5344CB8AC3E}">
        <p14:creationId xmlns:p14="http://schemas.microsoft.com/office/powerpoint/2010/main" val="19932203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06990" y="1182879"/>
            <a:ext cx="7455877" cy="781522"/>
          </a:xfrm>
        </p:spPr>
        <p:txBody>
          <a:bodyPr/>
          <a:lstStyle/>
          <a:p>
            <a:r>
              <a:rPr lang="fr-FR" sz="2400" dirty="0">
                <a:solidFill>
                  <a:schemeClr val="tx1"/>
                </a:solidFill>
              </a:rPr>
              <a:t>Répartition des volumes de transactions </a:t>
            </a:r>
            <a:br>
              <a:rPr lang="fr-FR" sz="2400" dirty="0">
                <a:solidFill>
                  <a:schemeClr val="tx1"/>
                </a:solidFill>
              </a:rPr>
            </a:br>
            <a:r>
              <a:rPr lang="fr-FR" sz="1800" b="0" i="1" dirty="0">
                <a:solidFill>
                  <a:schemeClr val="tx1"/>
                </a:solidFill>
              </a:rPr>
              <a:t>Cumul à août 2020 sur les 12 derniers mois (unités et %)</a:t>
            </a:r>
            <a:endParaRPr lang="fr-FR" sz="2400" b="0" i="1" dirty="0">
              <a:solidFill>
                <a:schemeClr val="tx1"/>
              </a:solidFill>
            </a:endParaRPr>
          </a:p>
        </p:txBody>
      </p:sp>
      <p:sp>
        <p:nvSpPr>
          <p:cNvPr id="10" name="Titre 1">
            <a:extLst>
              <a:ext uri="{FF2B5EF4-FFF2-40B4-BE49-F238E27FC236}">
                <a16:creationId xmlns:a16="http://schemas.microsoft.com/office/drawing/2014/main" id="{7CAFD0FF-8E56-4870-B139-3516ACD81E80}"/>
              </a:ext>
            </a:extLst>
          </p:cNvPr>
          <p:cNvSpPr txBox="1">
            <a:spLocks/>
          </p:cNvSpPr>
          <p:nvPr/>
        </p:nvSpPr>
        <p:spPr>
          <a:xfrm>
            <a:off x="984456" y="5811831"/>
            <a:ext cx="9500943" cy="781522"/>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b="1" i="0" kern="1200">
                <a:solidFill>
                  <a:srgbClr val="FF6600"/>
                </a:solidFill>
                <a:latin typeface="+mj-lt"/>
                <a:ea typeface="+mj-ea"/>
                <a:cs typeface="+mj-cs"/>
              </a:defRPr>
            </a:lvl1pPr>
          </a:lstStyle>
          <a:p>
            <a:r>
              <a:rPr lang="fr-FR" sz="2800" dirty="0">
                <a:solidFill>
                  <a:schemeClr val="tx1"/>
                </a:solidFill>
              </a:rPr>
              <a:t>Total des unités vendues entre janvier et août 2020 : </a:t>
            </a:r>
          </a:p>
          <a:p>
            <a:r>
              <a:rPr lang="fr-FR" sz="2800" dirty="0">
                <a:solidFill>
                  <a:schemeClr val="tx1"/>
                </a:solidFill>
              </a:rPr>
              <a:t>22 256 (-14% par rapport à 2019)</a:t>
            </a:r>
            <a:endParaRPr lang="fr-FR" sz="2800" b="0" i="1" dirty="0">
              <a:solidFill>
                <a:schemeClr val="tx1"/>
              </a:solidFill>
            </a:endParaRPr>
          </a:p>
        </p:txBody>
      </p:sp>
      <p:sp>
        <p:nvSpPr>
          <p:cNvPr id="5" name="Titre 1">
            <a:extLst>
              <a:ext uri="{FF2B5EF4-FFF2-40B4-BE49-F238E27FC236}">
                <a16:creationId xmlns:a16="http://schemas.microsoft.com/office/drawing/2014/main" id="{6022D9B2-9FD4-4DD7-82FD-32652C2E9C11}"/>
              </a:ext>
            </a:extLst>
          </p:cNvPr>
          <p:cNvSpPr txBox="1">
            <a:spLocks/>
          </p:cNvSpPr>
          <p:nvPr/>
        </p:nvSpPr>
        <p:spPr>
          <a:xfrm>
            <a:off x="123752" y="147413"/>
            <a:ext cx="11267059"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Retour sur 2020 : Impacts Covid-19</a:t>
            </a:r>
          </a:p>
        </p:txBody>
      </p:sp>
      <p:pic>
        <p:nvPicPr>
          <p:cNvPr id="8" name="Image 7">
            <a:extLst>
              <a:ext uri="{FF2B5EF4-FFF2-40B4-BE49-F238E27FC236}">
                <a16:creationId xmlns:a16="http://schemas.microsoft.com/office/drawing/2014/main" id="{3B2C991C-9ABD-4BEC-ABB9-481A869CD8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6063" y="5239389"/>
            <a:ext cx="1040340" cy="262736"/>
          </a:xfrm>
          <a:prstGeom prst="rect">
            <a:avLst/>
          </a:prstGeom>
        </p:spPr>
      </p:pic>
      <p:pic>
        <p:nvPicPr>
          <p:cNvPr id="9" name="Image 8">
            <a:extLst>
              <a:ext uri="{FF2B5EF4-FFF2-40B4-BE49-F238E27FC236}">
                <a16:creationId xmlns:a16="http://schemas.microsoft.com/office/drawing/2014/main" id="{CB2A302F-E385-4B08-B3D5-FD051CF019DB}"/>
              </a:ext>
            </a:extLst>
          </p:cNvPr>
          <p:cNvPicPr>
            <a:picLocks noChangeAspect="1"/>
          </p:cNvPicPr>
          <p:nvPr/>
        </p:nvPicPr>
        <p:blipFill rotWithShape="1">
          <a:blip r:embed="rId4"/>
          <a:srcRect t="15911" b="6554"/>
          <a:stretch/>
        </p:blipFill>
        <p:spPr>
          <a:xfrm>
            <a:off x="2390073" y="2099002"/>
            <a:ext cx="6729459" cy="3403123"/>
          </a:xfrm>
          <a:prstGeom prst="rect">
            <a:avLst/>
          </a:prstGeom>
        </p:spPr>
      </p:pic>
    </p:spTree>
    <p:extLst>
      <p:ext uri="{BB962C8B-B14F-4D97-AF65-F5344CB8AC3E}">
        <p14:creationId xmlns:p14="http://schemas.microsoft.com/office/powerpoint/2010/main" val="8754176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648840"/>
            <a:ext cx="8553157" cy="781522"/>
          </a:xfrm>
        </p:spPr>
        <p:txBody>
          <a:bodyPr/>
          <a:lstStyle/>
          <a:p>
            <a:r>
              <a:rPr lang="fr-FR" sz="2400" dirty="0">
                <a:solidFill>
                  <a:schemeClr val="tx1"/>
                </a:solidFill>
              </a:rPr>
              <a:t>Répartition régionale des volumes de transactions </a:t>
            </a:r>
            <a:br>
              <a:rPr lang="fr-FR" sz="2400" dirty="0">
                <a:solidFill>
                  <a:schemeClr val="tx1"/>
                </a:solidFill>
              </a:rPr>
            </a:br>
            <a:r>
              <a:rPr lang="fr-FR" sz="1800" b="0" i="1" dirty="0">
                <a:solidFill>
                  <a:schemeClr val="tx1"/>
                </a:solidFill>
              </a:rPr>
              <a:t>Sur le T1 2020</a:t>
            </a:r>
            <a:endParaRPr lang="fr-FR" sz="2400" b="0" i="1" dirty="0">
              <a:solidFill>
                <a:schemeClr val="tx1"/>
              </a:solidFill>
            </a:endParaRPr>
          </a:p>
        </p:txBody>
      </p:sp>
      <p:sp>
        <p:nvSpPr>
          <p:cNvPr id="5" name="Titre 1">
            <a:extLst>
              <a:ext uri="{FF2B5EF4-FFF2-40B4-BE49-F238E27FC236}">
                <a16:creationId xmlns:a16="http://schemas.microsoft.com/office/drawing/2014/main" id="{6022D9B2-9FD4-4DD7-82FD-32652C2E9C11}"/>
              </a:ext>
            </a:extLst>
          </p:cNvPr>
          <p:cNvSpPr txBox="1">
            <a:spLocks/>
          </p:cNvSpPr>
          <p:nvPr/>
        </p:nvSpPr>
        <p:spPr>
          <a:xfrm>
            <a:off x="0" y="0"/>
            <a:ext cx="11267059"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Retour sur 2020</a:t>
            </a:r>
          </a:p>
        </p:txBody>
      </p:sp>
      <p:pic>
        <p:nvPicPr>
          <p:cNvPr id="8" name="Image 7">
            <a:extLst>
              <a:ext uri="{FF2B5EF4-FFF2-40B4-BE49-F238E27FC236}">
                <a16:creationId xmlns:a16="http://schemas.microsoft.com/office/drawing/2014/main" id="{3B2C991C-9ABD-4BEC-ABB9-481A869CD8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10183" y="5349923"/>
            <a:ext cx="1040340" cy="262736"/>
          </a:xfrm>
          <a:prstGeom prst="rect">
            <a:avLst/>
          </a:prstGeom>
        </p:spPr>
      </p:pic>
      <p:pic>
        <p:nvPicPr>
          <p:cNvPr id="6" name="Image 5">
            <a:extLst>
              <a:ext uri="{FF2B5EF4-FFF2-40B4-BE49-F238E27FC236}">
                <a16:creationId xmlns:a16="http://schemas.microsoft.com/office/drawing/2014/main" id="{641DCB5B-4687-4DD8-9A3B-94F7C258F3CD}"/>
              </a:ext>
            </a:extLst>
          </p:cNvPr>
          <p:cNvPicPr>
            <a:picLocks noChangeAspect="1"/>
          </p:cNvPicPr>
          <p:nvPr/>
        </p:nvPicPr>
        <p:blipFill rotWithShape="1">
          <a:blip r:embed="rId4"/>
          <a:srcRect l="16703"/>
          <a:stretch/>
        </p:blipFill>
        <p:spPr>
          <a:xfrm>
            <a:off x="1202634" y="1430362"/>
            <a:ext cx="7046843" cy="5524036"/>
          </a:xfrm>
          <a:prstGeom prst="rect">
            <a:avLst/>
          </a:prstGeom>
        </p:spPr>
      </p:pic>
    </p:spTree>
    <p:extLst>
      <p:ext uri="{BB962C8B-B14F-4D97-AF65-F5344CB8AC3E}">
        <p14:creationId xmlns:p14="http://schemas.microsoft.com/office/powerpoint/2010/main" val="1230664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20071" y="875282"/>
            <a:ext cx="6751857" cy="1355312"/>
          </a:xfrm>
        </p:spPr>
        <p:txBody>
          <a:bodyPr/>
          <a:lstStyle/>
          <a:p>
            <a:r>
              <a:rPr lang="fr-FR" sz="2400" dirty="0">
                <a:solidFill>
                  <a:schemeClr val="tx1"/>
                </a:solidFill>
              </a:rPr>
              <a:t>Historique des ventes </a:t>
            </a:r>
            <a:br>
              <a:rPr lang="fr-FR" sz="2400" dirty="0">
                <a:solidFill>
                  <a:schemeClr val="tx1"/>
                </a:solidFill>
              </a:rPr>
            </a:br>
            <a:r>
              <a:rPr lang="fr-FR" sz="2400" dirty="0">
                <a:solidFill>
                  <a:schemeClr val="tx1"/>
                </a:solidFill>
              </a:rPr>
              <a:t>à utilisateur final</a:t>
            </a:r>
            <a:br>
              <a:rPr lang="fr-FR" sz="2400" dirty="0">
                <a:solidFill>
                  <a:schemeClr val="tx1"/>
                </a:solidFill>
              </a:rPr>
            </a:br>
            <a:r>
              <a:rPr lang="fr-FR" sz="2000" b="0" i="1" dirty="0">
                <a:solidFill>
                  <a:schemeClr val="tx1"/>
                </a:solidFill>
              </a:rPr>
              <a:t>Cumul janvier - août (unités et CA)</a:t>
            </a:r>
            <a:endParaRPr lang="fr-FR" b="0" i="1" dirty="0">
              <a:solidFill>
                <a:schemeClr val="tx1"/>
              </a:solidFill>
            </a:endParaRPr>
          </a:p>
        </p:txBody>
      </p:sp>
      <p:sp>
        <p:nvSpPr>
          <p:cNvPr id="6" name="Titre 1">
            <a:extLst>
              <a:ext uri="{FF2B5EF4-FFF2-40B4-BE49-F238E27FC236}">
                <a16:creationId xmlns:a16="http://schemas.microsoft.com/office/drawing/2014/main" id="{7C50B911-BDAB-4A5D-8925-FB2B63446A7D}"/>
              </a:ext>
            </a:extLst>
          </p:cNvPr>
          <p:cNvSpPr txBox="1">
            <a:spLocks/>
          </p:cNvSpPr>
          <p:nvPr/>
        </p:nvSpPr>
        <p:spPr>
          <a:xfrm>
            <a:off x="123752" y="147413"/>
            <a:ext cx="9497914"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Les ventes à utilisateur final</a:t>
            </a:r>
          </a:p>
        </p:txBody>
      </p:sp>
      <p:pic>
        <p:nvPicPr>
          <p:cNvPr id="4" name="Image 3">
            <a:extLst>
              <a:ext uri="{FF2B5EF4-FFF2-40B4-BE49-F238E27FC236}">
                <a16:creationId xmlns:a16="http://schemas.microsoft.com/office/drawing/2014/main" id="{35C46207-339E-46BF-9BFA-D954F813DACD}"/>
              </a:ext>
            </a:extLst>
          </p:cNvPr>
          <p:cNvPicPr>
            <a:picLocks noChangeAspect="1"/>
          </p:cNvPicPr>
          <p:nvPr/>
        </p:nvPicPr>
        <p:blipFill rotWithShape="1">
          <a:blip r:embed="rId3"/>
          <a:srcRect t="15790"/>
          <a:stretch/>
        </p:blipFill>
        <p:spPr>
          <a:xfrm>
            <a:off x="2720071" y="2230594"/>
            <a:ext cx="7696338" cy="4230118"/>
          </a:xfrm>
          <a:prstGeom prst="rect">
            <a:avLst/>
          </a:prstGeom>
        </p:spPr>
      </p:pic>
      <p:pic>
        <p:nvPicPr>
          <p:cNvPr id="10" name="Image 9">
            <a:extLst>
              <a:ext uri="{FF2B5EF4-FFF2-40B4-BE49-F238E27FC236}">
                <a16:creationId xmlns:a16="http://schemas.microsoft.com/office/drawing/2014/main" id="{92087102-8B72-431E-B8D5-7E65D5AA4A8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286617" y="6197976"/>
            <a:ext cx="1040340" cy="262736"/>
          </a:xfrm>
          <a:prstGeom prst="rect">
            <a:avLst/>
          </a:prstGeom>
        </p:spPr>
      </p:pic>
    </p:spTree>
    <p:extLst>
      <p:ext uri="{BB962C8B-B14F-4D97-AF65-F5344CB8AC3E}">
        <p14:creationId xmlns:p14="http://schemas.microsoft.com/office/powerpoint/2010/main" val="2169575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34603" y="1254246"/>
            <a:ext cx="8042276" cy="811486"/>
          </a:xfrm>
        </p:spPr>
        <p:txBody>
          <a:bodyPr/>
          <a:lstStyle/>
          <a:p>
            <a:r>
              <a:rPr lang="fr-FR" sz="2400" dirty="0">
                <a:solidFill>
                  <a:schemeClr val="tx1"/>
                </a:solidFill>
              </a:rPr>
              <a:t>Comparaison mensuelle 2019-2020</a:t>
            </a:r>
            <a:br>
              <a:rPr lang="fr-FR" sz="3600" dirty="0">
                <a:solidFill>
                  <a:schemeClr val="tx1"/>
                </a:solidFill>
              </a:rPr>
            </a:br>
            <a:r>
              <a:rPr lang="fr-FR" sz="1800" b="0" i="1" dirty="0">
                <a:solidFill>
                  <a:schemeClr val="tx1"/>
                </a:solidFill>
              </a:rPr>
              <a:t>Cumul du CA : ventes à utilisateur final</a:t>
            </a:r>
            <a:endParaRPr lang="fr-FR" sz="3600" b="0" i="1" dirty="0">
              <a:solidFill>
                <a:schemeClr val="tx1"/>
              </a:solidFill>
            </a:endParaRPr>
          </a:p>
        </p:txBody>
      </p:sp>
      <p:sp>
        <p:nvSpPr>
          <p:cNvPr id="7" name="Titre 1">
            <a:extLst>
              <a:ext uri="{FF2B5EF4-FFF2-40B4-BE49-F238E27FC236}">
                <a16:creationId xmlns:a16="http://schemas.microsoft.com/office/drawing/2014/main" id="{67677D87-3E25-4F76-B2CB-C5258B343111}"/>
              </a:ext>
            </a:extLst>
          </p:cNvPr>
          <p:cNvSpPr txBox="1">
            <a:spLocks/>
          </p:cNvSpPr>
          <p:nvPr/>
        </p:nvSpPr>
        <p:spPr>
          <a:xfrm>
            <a:off x="123752" y="147413"/>
            <a:ext cx="9497914"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Les ventes à utilisateur final</a:t>
            </a:r>
          </a:p>
        </p:txBody>
      </p:sp>
      <p:pic>
        <p:nvPicPr>
          <p:cNvPr id="3" name="Image 2">
            <a:extLst>
              <a:ext uri="{FF2B5EF4-FFF2-40B4-BE49-F238E27FC236}">
                <a16:creationId xmlns:a16="http://schemas.microsoft.com/office/drawing/2014/main" id="{BA0B39B0-5F2A-4F4A-9EEC-D1511C1D23A9}"/>
              </a:ext>
            </a:extLst>
          </p:cNvPr>
          <p:cNvPicPr>
            <a:picLocks noChangeAspect="1"/>
          </p:cNvPicPr>
          <p:nvPr/>
        </p:nvPicPr>
        <p:blipFill>
          <a:blip r:embed="rId3"/>
          <a:stretch>
            <a:fillRect/>
          </a:stretch>
        </p:blipFill>
        <p:spPr>
          <a:xfrm>
            <a:off x="1834603" y="1659989"/>
            <a:ext cx="8042276" cy="4825366"/>
          </a:xfrm>
          <a:prstGeom prst="rect">
            <a:avLst/>
          </a:prstGeom>
        </p:spPr>
      </p:pic>
      <p:pic>
        <p:nvPicPr>
          <p:cNvPr id="6" name="Image 5">
            <a:extLst>
              <a:ext uri="{FF2B5EF4-FFF2-40B4-BE49-F238E27FC236}">
                <a16:creationId xmlns:a16="http://schemas.microsoft.com/office/drawing/2014/main" id="{BFC95E0D-760C-49FD-888F-2FFC6669CA4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466175" y="5984426"/>
            <a:ext cx="1034763" cy="261328"/>
          </a:xfrm>
          <a:prstGeom prst="rect">
            <a:avLst/>
          </a:prstGeom>
        </p:spPr>
      </p:pic>
    </p:spTree>
    <p:extLst>
      <p:ext uri="{BB962C8B-B14F-4D97-AF65-F5344CB8AC3E}">
        <p14:creationId xmlns:p14="http://schemas.microsoft.com/office/powerpoint/2010/main" val="957385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50831" y="875282"/>
            <a:ext cx="6948805" cy="1317922"/>
          </a:xfrm>
        </p:spPr>
        <p:txBody>
          <a:bodyPr/>
          <a:lstStyle/>
          <a:p>
            <a:r>
              <a:rPr lang="fr-FR" sz="2400" dirty="0">
                <a:solidFill>
                  <a:schemeClr val="tx1"/>
                </a:solidFill>
              </a:rPr>
              <a:t>Historique des ventes </a:t>
            </a:r>
            <a:br>
              <a:rPr lang="fr-FR" sz="2400" dirty="0">
                <a:solidFill>
                  <a:schemeClr val="tx1"/>
                </a:solidFill>
              </a:rPr>
            </a:br>
            <a:r>
              <a:rPr lang="fr-FR" sz="2400" dirty="0">
                <a:solidFill>
                  <a:schemeClr val="tx1"/>
                </a:solidFill>
              </a:rPr>
              <a:t>aux marchands</a:t>
            </a:r>
            <a:br>
              <a:rPr lang="fr-FR" sz="2400" dirty="0">
                <a:solidFill>
                  <a:schemeClr val="tx1"/>
                </a:solidFill>
              </a:rPr>
            </a:br>
            <a:r>
              <a:rPr lang="fr-FR" sz="2000" i="1" dirty="0">
                <a:solidFill>
                  <a:schemeClr val="tx1"/>
                </a:solidFill>
              </a:rPr>
              <a:t> </a:t>
            </a:r>
            <a:r>
              <a:rPr lang="fr-FR" sz="2000" b="0" i="1" dirty="0">
                <a:solidFill>
                  <a:schemeClr val="tx1"/>
                </a:solidFill>
              </a:rPr>
              <a:t>Cumul janvier - août (unités et CA)</a:t>
            </a:r>
            <a:endParaRPr lang="fr-FR" sz="2400" i="1" dirty="0">
              <a:solidFill>
                <a:schemeClr val="tx1"/>
              </a:solidFill>
            </a:endParaRPr>
          </a:p>
        </p:txBody>
      </p:sp>
      <p:sp>
        <p:nvSpPr>
          <p:cNvPr id="4" name="Titre 1">
            <a:extLst>
              <a:ext uri="{FF2B5EF4-FFF2-40B4-BE49-F238E27FC236}">
                <a16:creationId xmlns:a16="http://schemas.microsoft.com/office/drawing/2014/main" id="{CF59506D-A94B-4D3B-A8EB-4BDD17DAF0DF}"/>
              </a:ext>
            </a:extLst>
          </p:cNvPr>
          <p:cNvSpPr txBox="1">
            <a:spLocks/>
          </p:cNvSpPr>
          <p:nvPr/>
        </p:nvSpPr>
        <p:spPr>
          <a:xfrm>
            <a:off x="123752" y="147413"/>
            <a:ext cx="9497914"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Les ventes aux marchands</a:t>
            </a:r>
          </a:p>
        </p:txBody>
      </p:sp>
      <p:pic>
        <p:nvPicPr>
          <p:cNvPr id="3" name="Image 2">
            <a:extLst>
              <a:ext uri="{FF2B5EF4-FFF2-40B4-BE49-F238E27FC236}">
                <a16:creationId xmlns:a16="http://schemas.microsoft.com/office/drawing/2014/main" id="{6D8F93B5-E4A3-49AB-8DD4-35C9419C087E}"/>
              </a:ext>
            </a:extLst>
          </p:cNvPr>
          <p:cNvPicPr>
            <a:picLocks noChangeAspect="1"/>
          </p:cNvPicPr>
          <p:nvPr/>
        </p:nvPicPr>
        <p:blipFill rotWithShape="1">
          <a:blip r:embed="rId3"/>
          <a:srcRect t="15299"/>
          <a:stretch/>
        </p:blipFill>
        <p:spPr>
          <a:xfrm>
            <a:off x="2600660" y="2228516"/>
            <a:ext cx="7586949" cy="4194312"/>
          </a:xfrm>
          <a:prstGeom prst="rect">
            <a:avLst/>
          </a:prstGeom>
        </p:spPr>
      </p:pic>
      <p:pic>
        <p:nvPicPr>
          <p:cNvPr id="7" name="Image 6">
            <a:extLst>
              <a:ext uri="{FF2B5EF4-FFF2-40B4-BE49-F238E27FC236}">
                <a16:creationId xmlns:a16="http://schemas.microsoft.com/office/drawing/2014/main" id="{068B4F5B-6F79-46B5-80A4-6845156A96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073958" y="6161500"/>
            <a:ext cx="1034763" cy="261328"/>
          </a:xfrm>
          <a:prstGeom prst="rect">
            <a:avLst/>
          </a:prstGeom>
        </p:spPr>
      </p:pic>
      <p:sp>
        <p:nvSpPr>
          <p:cNvPr id="6" name="Ellipse 5">
            <a:extLst>
              <a:ext uri="{FF2B5EF4-FFF2-40B4-BE49-F238E27FC236}">
                <a16:creationId xmlns:a16="http://schemas.microsoft.com/office/drawing/2014/main" id="{483EF55B-684C-43DB-9800-1473062DF385}"/>
              </a:ext>
            </a:extLst>
          </p:cNvPr>
          <p:cNvSpPr/>
          <p:nvPr/>
        </p:nvSpPr>
        <p:spPr>
          <a:xfrm>
            <a:off x="7881730" y="5510723"/>
            <a:ext cx="646044" cy="436683"/>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33980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6E78BE14-7533-4A48-AFBB-023BB804CD9A}"/>
              </a:ext>
            </a:extLst>
          </p:cNvPr>
          <p:cNvSpPr>
            <a:spLocks noGrp="1"/>
          </p:cNvSpPr>
          <p:nvPr>
            <p:ph type="title"/>
          </p:nvPr>
        </p:nvSpPr>
        <p:spPr>
          <a:xfrm>
            <a:off x="1768786" y="1181687"/>
            <a:ext cx="8042276" cy="811486"/>
          </a:xfrm>
        </p:spPr>
        <p:txBody>
          <a:bodyPr/>
          <a:lstStyle/>
          <a:p>
            <a:r>
              <a:rPr lang="fr-FR" sz="2400" dirty="0">
                <a:solidFill>
                  <a:schemeClr val="tx1"/>
                </a:solidFill>
              </a:rPr>
              <a:t>Comparaison mensuelle 2019-2020</a:t>
            </a:r>
            <a:br>
              <a:rPr lang="fr-FR" sz="3600" dirty="0">
                <a:solidFill>
                  <a:schemeClr val="tx1"/>
                </a:solidFill>
              </a:rPr>
            </a:br>
            <a:r>
              <a:rPr lang="fr-FR" sz="1800" b="0" i="1" dirty="0">
                <a:solidFill>
                  <a:schemeClr val="tx1"/>
                </a:solidFill>
              </a:rPr>
              <a:t>Cumul du CA : ventes aux marchands</a:t>
            </a:r>
            <a:endParaRPr lang="fr-FR" sz="3600" b="0" i="1" dirty="0">
              <a:solidFill>
                <a:schemeClr val="tx1"/>
              </a:solidFill>
            </a:endParaRPr>
          </a:p>
        </p:txBody>
      </p:sp>
      <p:sp>
        <p:nvSpPr>
          <p:cNvPr id="4" name="Titre 1">
            <a:extLst>
              <a:ext uri="{FF2B5EF4-FFF2-40B4-BE49-F238E27FC236}">
                <a16:creationId xmlns:a16="http://schemas.microsoft.com/office/drawing/2014/main" id="{2938D1C8-75ED-40E1-8B12-F97D9783440E}"/>
              </a:ext>
            </a:extLst>
          </p:cNvPr>
          <p:cNvSpPr txBox="1">
            <a:spLocks/>
          </p:cNvSpPr>
          <p:nvPr/>
        </p:nvSpPr>
        <p:spPr>
          <a:xfrm>
            <a:off x="123752" y="147413"/>
            <a:ext cx="9497914"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Les ventes aux marchands</a:t>
            </a:r>
          </a:p>
        </p:txBody>
      </p:sp>
      <p:pic>
        <p:nvPicPr>
          <p:cNvPr id="6" name="Image 5">
            <a:extLst>
              <a:ext uri="{FF2B5EF4-FFF2-40B4-BE49-F238E27FC236}">
                <a16:creationId xmlns:a16="http://schemas.microsoft.com/office/drawing/2014/main" id="{D01E5229-7200-4B7C-96B1-5CB1EE54E41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66175" y="5984426"/>
            <a:ext cx="1034763" cy="261328"/>
          </a:xfrm>
          <a:prstGeom prst="rect">
            <a:avLst/>
          </a:prstGeom>
        </p:spPr>
      </p:pic>
      <p:pic>
        <p:nvPicPr>
          <p:cNvPr id="7" name="Image 6">
            <a:extLst>
              <a:ext uri="{FF2B5EF4-FFF2-40B4-BE49-F238E27FC236}">
                <a16:creationId xmlns:a16="http://schemas.microsoft.com/office/drawing/2014/main" id="{6BA60FA5-C286-47CF-8E77-F126CB6EC178}"/>
              </a:ext>
            </a:extLst>
          </p:cNvPr>
          <p:cNvPicPr>
            <a:picLocks noChangeAspect="1"/>
          </p:cNvPicPr>
          <p:nvPr/>
        </p:nvPicPr>
        <p:blipFill>
          <a:blip r:embed="rId4"/>
          <a:stretch>
            <a:fillRect/>
          </a:stretch>
        </p:blipFill>
        <p:spPr>
          <a:xfrm>
            <a:off x="1768786" y="1648944"/>
            <a:ext cx="8042276" cy="4825366"/>
          </a:xfrm>
          <a:prstGeom prst="rect">
            <a:avLst/>
          </a:prstGeom>
        </p:spPr>
      </p:pic>
    </p:spTree>
    <p:extLst>
      <p:ext uri="{BB962C8B-B14F-4D97-AF65-F5344CB8AC3E}">
        <p14:creationId xmlns:p14="http://schemas.microsoft.com/office/powerpoint/2010/main" val="29560396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2D3E2D5-318E-6D40-AA74-1880D6C6BCBA}"/>
              </a:ext>
            </a:extLst>
          </p:cNvPr>
          <p:cNvSpPr>
            <a:spLocks noGrp="1"/>
          </p:cNvSpPr>
          <p:nvPr>
            <p:ph type="body" sz="quarter" idx="10"/>
          </p:nvPr>
        </p:nvSpPr>
        <p:spPr>
          <a:xfrm>
            <a:off x="7234407" y="4391590"/>
            <a:ext cx="4957594" cy="1158240"/>
          </a:xfrm>
        </p:spPr>
        <p:txBody>
          <a:bodyPr/>
          <a:lstStyle/>
          <a:p>
            <a:r>
              <a:rPr lang="fr-FR" sz="2000" dirty="0">
                <a:solidFill>
                  <a:schemeClr val="tx1"/>
                </a:solidFill>
              </a:rPr>
              <a:t> </a:t>
            </a:r>
            <a:r>
              <a:rPr lang="fr-FR" sz="2000" b="1" dirty="0">
                <a:solidFill>
                  <a:schemeClr val="tx1"/>
                </a:solidFill>
              </a:rPr>
              <a:t>Sur le cumul janvier – août 2020 : </a:t>
            </a:r>
          </a:p>
          <a:p>
            <a:pPr marL="0" indent="0">
              <a:buNone/>
            </a:pPr>
            <a:r>
              <a:rPr lang="fr-FR" sz="2000" dirty="0">
                <a:solidFill>
                  <a:schemeClr val="tx1"/>
                </a:solidFill>
              </a:rPr>
              <a:t>	3 641unités</a:t>
            </a:r>
          </a:p>
        </p:txBody>
      </p:sp>
      <p:sp>
        <p:nvSpPr>
          <p:cNvPr id="4" name="Titre 1">
            <a:extLst>
              <a:ext uri="{FF2B5EF4-FFF2-40B4-BE49-F238E27FC236}">
                <a16:creationId xmlns:a16="http://schemas.microsoft.com/office/drawing/2014/main" id="{43047106-2ED4-4BFE-80D9-ED591A0EED04}"/>
              </a:ext>
            </a:extLst>
          </p:cNvPr>
          <p:cNvSpPr txBox="1">
            <a:spLocks/>
          </p:cNvSpPr>
          <p:nvPr/>
        </p:nvSpPr>
        <p:spPr>
          <a:xfrm>
            <a:off x="1918529" y="1169838"/>
            <a:ext cx="8042276" cy="501997"/>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2400" dirty="0">
                <a:solidFill>
                  <a:schemeClr val="tx1"/>
                </a:solidFill>
              </a:rPr>
              <a:t>Nombre de chariots ferraillés (2017-2019)</a:t>
            </a:r>
          </a:p>
        </p:txBody>
      </p:sp>
      <p:sp>
        <p:nvSpPr>
          <p:cNvPr id="5" name="Titre 1">
            <a:extLst>
              <a:ext uri="{FF2B5EF4-FFF2-40B4-BE49-F238E27FC236}">
                <a16:creationId xmlns:a16="http://schemas.microsoft.com/office/drawing/2014/main" id="{389E2708-287A-4AAE-8B57-3E196C1EF494}"/>
              </a:ext>
            </a:extLst>
          </p:cNvPr>
          <p:cNvSpPr txBox="1">
            <a:spLocks/>
          </p:cNvSpPr>
          <p:nvPr/>
        </p:nvSpPr>
        <p:spPr>
          <a:xfrm>
            <a:off x="136988" y="65201"/>
            <a:ext cx="9497914"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Les chariots ferraillés</a:t>
            </a:r>
          </a:p>
        </p:txBody>
      </p:sp>
      <p:pic>
        <p:nvPicPr>
          <p:cNvPr id="2" name="Image 1">
            <a:extLst>
              <a:ext uri="{FF2B5EF4-FFF2-40B4-BE49-F238E27FC236}">
                <a16:creationId xmlns:a16="http://schemas.microsoft.com/office/drawing/2014/main" id="{A4883D7A-7E6E-4655-B9A5-1C2FC101778C}"/>
              </a:ext>
            </a:extLst>
          </p:cNvPr>
          <p:cNvPicPr>
            <a:picLocks noChangeAspect="1"/>
          </p:cNvPicPr>
          <p:nvPr/>
        </p:nvPicPr>
        <p:blipFill>
          <a:blip r:embed="rId3"/>
          <a:stretch>
            <a:fillRect/>
          </a:stretch>
        </p:blipFill>
        <p:spPr>
          <a:xfrm>
            <a:off x="1918529" y="1671835"/>
            <a:ext cx="7680752" cy="4420852"/>
          </a:xfrm>
          <a:prstGeom prst="rect">
            <a:avLst/>
          </a:prstGeom>
        </p:spPr>
      </p:pic>
    </p:spTree>
    <p:extLst>
      <p:ext uri="{BB962C8B-B14F-4D97-AF65-F5344CB8AC3E}">
        <p14:creationId xmlns:p14="http://schemas.microsoft.com/office/powerpoint/2010/main" val="3628075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A672882-49A7-4576-8BDF-8D45A45D8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5754" y="2479683"/>
            <a:ext cx="4480560" cy="35430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itre 1"/>
          <p:cNvSpPr txBox="1">
            <a:spLocks/>
          </p:cNvSpPr>
          <p:nvPr/>
        </p:nvSpPr>
        <p:spPr>
          <a:xfrm>
            <a:off x="1539389" y="1354017"/>
            <a:ext cx="8373291" cy="94278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Le site argus-chariot.com</a:t>
            </a:r>
          </a:p>
        </p:txBody>
      </p:sp>
      <p:sp>
        <p:nvSpPr>
          <p:cNvPr id="3" name="Sous-titre 2"/>
          <p:cNvSpPr txBox="1">
            <a:spLocks/>
          </p:cNvSpPr>
          <p:nvPr/>
        </p:nvSpPr>
        <p:spPr bwMode="auto">
          <a:xfrm>
            <a:off x="7686014" y="4999927"/>
            <a:ext cx="4824536" cy="1008112"/>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00" eaLnBrk="1" hangingPunct="1"/>
            <a:r>
              <a:rPr lang="fr-FR" altLang="fr-FR" dirty="0">
                <a:solidFill>
                  <a:srgbClr val="0067B8"/>
                </a:solidFill>
                <a:latin typeface="Calibri"/>
              </a:rPr>
              <a:t>Mathieu Armengaud</a:t>
            </a:r>
          </a:p>
        </p:txBody>
      </p:sp>
      <p:pic>
        <p:nvPicPr>
          <p:cNvPr id="6" name="Image 5" descr="C:\Users\pole-eco\Desktop\chariot2.PNG">
            <a:extLst>
              <a:ext uri="{FF2B5EF4-FFF2-40B4-BE49-F238E27FC236}">
                <a16:creationId xmlns:a16="http://schemas.microsoft.com/office/drawing/2014/main" id="{95FCF8B1-F52F-4B82-B16F-5AF658157ED6}"/>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17990" y="1623703"/>
            <a:ext cx="694690" cy="673100"/>
          </a:xfrm>
          <a:prstGeom prst="rect">
            <a:avLst/>
          </a:prstGeom>
          <a:noFill/>
          <a:ln>
            <a:noFill/>
          </a:ln>
        </p:spPr>
      </p:pic>
      <p:pic>
        <p:nvPicPr>
          <p:cNvPr id="7" name="Image 6" descr="C:\Users\pole-eco\Desktop\chariot1.PNG">
            <a:extLst>
              <a:ext uri="{FF2B5EF4-FFF2-40B4-BE49-F238E27FC236}">
                <a16:creationId xmlns:a16="http://schemas.microsoft.com/office/drawing/2014/main" id="{C7727EAA-20C2-44F2-914C-1517293ACB4C}"/>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133275" y="4864538"/>
            <a:ext cx="643890" cy="639445"/>
          </a:xfrm>
          <a:prstGeom prst="rect">
            <a:avLst/>
          </a:prstGeom>
          <a:noFill/>
          <a:ln>
            <a:noFill/>
          </a:ln>
        </p:spPr>
      </p:pic>
    </p:spTree>
    <p:extLst>
      <p:ext uri="{BB962C8B-B14F-4D97-AF65-F5344CB8AC3E}">
        <p14:creationId xmlns:p14="http://schemas.microsoft.com/office/powerpoint/2010/main" val="4012225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494360" y="1478102"/>
            <a:ext cx="9942862" cy="94278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Présentation </a:t>
            </a:r>
            <a:r>
              <a:rPr lang="fr-FR" sz="4400" dirty="0" err="1"/>
              <a:t>Haulotte</a:t>
            </a:r>
            <a:endParaRPr lang="fr-FR" sz="4400" dirty="0"/>
          </a:p>
        </p:txBody>
      </p:sp>
      <p:sp>
        <p:nvSpPr>
          <p:cNvPr id="3" name="Sous-titre 2"/>
          <p:cNvSpPr txBox="1">
            <a:spLocks/>
          </p:cNvSpPr>
          <p:nvPr/>
        </p:nvSpPr>
        <p:spPr bwMode="auto">
          <a:xfrm>
            <a:off x="4617166" y="4913895"/>
            <a:ext cx="8292583" cy="46600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00" eaLnBrk="1" hangingPunct="1"/>
            <a:r>
              <a:rPr lang="fr-FR" altLang="fr-FR" dirty="0">
                <a:solidFill>
                  <a:srgbClr val="0067B8"/>
                </a:solidFill>
                <a:latin typeface="Calibri"/>
              </a:rPr>
              <a:t>Ludovic </a:t>
            </a:r>
            <a:r>
              <a:rPr lang="fr-FR" altLang="fr-FR" dirty="0" err="1">
                <a:solidFill>
                  <a:srgbClr val="0067B8"/>
                </a:solidFill>
                <a:latin typeface="Calibri"/>
              </a:rPr>
              <a:t>Jankov</a:t>
            </a:r>
            <a:r>
              <a:rPr lang="fr-FR" altLang="fr-FR" dirty="0">
                <a:solidFill>
                  <a:srgbClr val="0067B8"/>
                </a:solidFill>
                <a:latin typeface="Calibri"/>
              </a:rPr>
              <a:t>, Jean-Charles Hénon</a:t>
            </a:r>
          </a:p>
        </p:txBody>
      </p:sp>
      <p:pic>
        <p:nvPicPr>
          <p:cNvPr id="5" name="Image 4">
            <a:extLst>
              <a:ext uri="{FF2B5EF4-FFF2-40B4-BE49-F238E27FC236}">
                <a16:creationId xmlns:a16="http://schemas.microsoft.com/office/drawing/2014/main" id="{3D01C240-3DA3-4983-A023-55F1EED783F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69974" y="2623917"/>
            <a:ext cx="2694385" cy="2694385"/>
          </a:xfrm>
          <a:prstGeom prst="rect">
            <a:avLst/>
          </a:prstGeom>
        </p:spPr>
      </p:pic>
      <p:pic>
        <p:nvPicPr>
          <p:cNvPr id="6" name="Image 5" descr="C:\Users\pole-eco\Desktop\chariot2.PNG">
            <a:extLst>
              <a:ext uri="{FF2B5EF4-FFF2-40B4-BE49-F238E27FC236}">
                <a16:creationId xmlns:a16="http://schemas.microsoft.com/office/drawing/2014/main" id="{CACDC0B9-9E0A-4D1A-947F-B0BBF130DDB2}"/>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57892" y="1612945"/>
            <a:ext cx="694690" cy="673100"/>
          </a:xfrm>
          <a:prstGeom prst="rect">
            <a:avLst/>
          </a:prstGeom>
          <a:noFill/>
          <a:ln>
            <a:noFill/>
          </a:ln>
        </p:spPr>
      </p:pic>
      <p:pic>
        <p:nvPicPr>
          <p:cNvPr id="7" name="Image 6" descr="C:\Users\pole-eco\Desktop\chariot1.PNG">
            <a:extLst>
              <a:ext uri="{FF2B5EF4-FFF2-40B4-BE49-F238E27FC236}">
                <a16:creationId xmlns:a16="http://schemas.microsoft.com/office/drawing/2014/main" id="{644E8E9A-771F-4E39-9B1A-5EBB4C1CEECB}"/>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774055" y="4740453"/>
            <a:ext cx="643890" cy="639445"/>
          </a:xfrm>
          <a:prstGeom prst="rect">
            <a:avLst/>
          </a:prstGeom>
          <a:noFill/>
          <a:ln>
            <a:noFill/>
          </a:ln>
        </p:spPr>
      </p:pic>
    </p:spTree>
    <p:extLst>
      <p:ext uri="{BB962C8B-B14F-4D97-AF65-F5344CB8AC3E}">
        <p14:creationId xmlns:p14="http://schemas.microsoft.com/office/powerpoint/2010/main" val="1987621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2E54D8F7-E386-644D-8EB7-2E0DD4B3240F}"/>
              </a:ext>
            </a:extLst>
          </p:cNvPr>
          <p:cNvSpPr>
            <a:spLocks noGrp="1"/>
          </p:cNvSpPr>
          <p:nvPr>
            <p:ph type="body" sz="quarter" idx="13"/>
          </p:nvPr>
        </p:nvSpPr>
        <p:spPr>
          <a:xfrm>
            <a:off x="0" y="4626320"/>
            <a:ext cx="6180564" cy="895883"/>
          </a:xfrm>
        </p:spPr>
        <p:txBody>
          <a:bodyPr/>
          <a:lstStyle/>
          <a:p>
            <a:r>
              <a:rPr lang="fr-FR" dirty="0">
                <a:solidFill>
                  <a:srgbClr val="FFC000"/>
                </a:solidFill>
                <a:effectLst/>
              </a:rPr>
              <a:t>Présentation Société</a:t>
            </a:r>
          </a:p>
        </p:txBody>
      </p:sp>
      <p:sp>
        <p:nvSpPr>
          <p:cNvPr id="6" name="ZoneTexte 5">
            <a:extLst>
              <a:ext uri="{FF2B5EF4-FFF2-40B4-BE49-F238E27FC236}">
                <a16:creationId xmlns:a16="http://schemas.microsoft.com/office/drawing/2014/main" id="{09448C5B-9DBF-4666-879F-F2962B1F8618}"/>
              </a:ext>
            </a:extLst>
          </p:cNvPr>
          <p:cNvSpPr txBox="1"/>
          <p:nvPr/>
        </p:nvSpPr>
        <p:spPr>
          <a:xfrm>
            <a:off x="10701196" y="4814317"/>
            <a:ext cx="2571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C000"/>
                </a:solidFill>
                <a:effectLst/>
                <a:uLnTx/>
                <a:uFillTx/>
                <a:latin typeface="Calibri" panose="020F0502020204030204"/>
                <a:ea typeface="+mn-ea"/>
                <a:cs typeface="+mn-cs"/>
              </a:rPr>
              <a:t>2020</a:t>
            </a:r>
          </a:p>
        </p:txBody>
      </p:sp>
    </p:spTree>
    <p:extLst>
      <p:ext uri="{BB962C8B-B14F-4D97-AF65-F5344CB8AC3E}">
        <p14:creationId xmlns:p14="http://schemas.microsoft.com/office/powerpoint/2010/main" val="21268532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2494E1A-3216-411F-BD8B-829882E2C798}"/>
              </a:ext>
            </a:extLst>
          </p:cNvPr>
          <p:cNvSpPr txBox="1"/>
          <p:nvPr/>
        </p:nvSpPr>
        <p:spPr>
          <a:xfrm>
            <a:off x="135235" y="2923016"/>
            <a:ext cx="437820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161412"/>
                </a:solidFill>
                <a:effectLst/>
                <a:uLnTx/>
                <a:uFillTx/>
                <a:latin typeface="Calibri" panose="020F0502020204030204"/>
                <a:ea typeface="+mn-ea"/>
                <a:cs typeface="+mn-cs"/>
              </a:rPr>
              <a:t>Haulotte Group est l’un des leaders mondiaux de matériels d’élévation de personnes et de charges. Le groupe conçoit, construit et commercialise une large gamme de produits dont le cœur de gamme est la nacelle et le chariot télescopique.</a:t>
            </a:r>
          </a:p>
        </p:txBody>
      </p:sp>
      <p:pic>
        <p:nvPicPr>
          <p:cNvPr id="5" name="Image 4">
            <a:extLst>
              <a:ext uri="{FF2B5EF4-FFF2-40B4-BE49-F238E27FC236}">
                <a16:creationId xmlns:a16="http://schemas.microsoft.com/office/drawing/2014/main" id="{F0E85EF7-C4D7-4066-B0E3-1063EE84CA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6568" y="2351224"/>
            <a:ext cx="1577678" cy="376237"/>
          </a:xfrm>
          <a:prstGeom prst="rect">
            <a:avLst/>
          </a:prstGeom>
        </p:spPr>
      </p:pic>
      <p:pic>
        <p:nvPicPr>
          <p:cNvPr id="6" name="Image 5">
            <a:extLst>
              <a:ext uri="{FF2B5EF4-FFF2-40B4-BE49-F238E27FC236}">
                <a16:creationId xmlns:a16="http://schemas.microsoft.com/office/drawing/2014/main" id="{2A0E321C-C87B-4E66-957C-8E944953E27B}"/>
              </a:ext>
            </a:extLst>
          </p:cNvPr>
          <p:cNvPicPr>
            <a:picLocks noChangeAspect="1"/>
          </p:cNvPicPr>
          <p:nvPr/>
        </p:nvPicPr>
        <p:blipFill>
          <a:blip r:embed="rId3"/>
          <a:stretch>
            <a:fillRect/>
          </a:stretch>
        </p:blipFill>
        <p:spPr>
          <a:xfrm>
            <a:off x="4915424" y="2452063"/>
            <a:ext cx="1027650" cy="1016267"/>
          </a:xfrm>
          <a:prstGeom prst="ellipse">
            <a:avLst/>
          </a:prstGeom>
          <a:noFill/>
          <a:ln w="38100" cap="rnd">
            <a:solidFill>
              <a:schemeClr val="bg2"/>
            </a:solid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sp>
        <p:nvSpPr>
          <p:cNvPr id="8" name="ZoneTexte 7">
            <a:extLst>
              <a:ext uri="{FF2B5EF4-FFF2-40B4-BE49-F238E27FC236}">
                <a16:creationId xmlns:a16="http://schemas.microsoft.com/office/drawing/2014/main" id="{A8E44C34-4716-4EE9-BBAD-1CFDA2F1B8C4}"/>
              </a:ext>
            </a:extLst>
          </p:cNvPr>
          <p:cNvSpPr txBox="1"/>
          <p:nvPr/>
        </p:nvSpPr>
        <p:spPr>
          <a:xfrm>
            <a:off x="5993374" y="2698586"/>
            <a:ext cx="25367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9AE00"/>
                </a:solidFill>
                <a:effectLst/>
                <a:uLnTx/>
                <a:uFillTx/>
                <a:latin typeface="Calibri" panose="020F0502020204030204"/>
                <a:ea typeface="+mn-ea"/>
                <a:cs typeface="+mn-cs"/>
              </a:rPr>
              <a:t>7 GAMMES DE MATÉRIELS D’ÉLÉVATION DE PERSONNES</a:t>
            </a:r>
          </a:p>
        </p:txBody>
      </p:sp>
      <p:pic>
        <p:nvPicPr>
          <p:cNvPr id="9" name="Image 8">
            <a:extLst>
              <a:ext uri="{FF2B5EF4-FFF2-40B4-BE49-F238E27FC236}">
                <a16:creationId xmlns:a16="http://schemas.microsoft.com/office/drawing/2014/main" id="{522C8AA3-9F8A-4C53-A3A4-528CBDC332D1}"/>
              </a:ext>
            </a:extLst>
          </p:cNvPr>
          <p:cNvPicPr>
            <a:picLocks noChangeAspect="1"/>
          </p:cNvPicPr>
          <p:nvPr/>
        </p:nvPicPr>
        <p:blipFill>
          <a:blip r:embed="rId4"/>
          <a:stretch>
            <a:fillRect/>
          </a:stretch>
        </p:blipFill>
        <p:spPr>
          <a:xfrm>
            <a:off x="4965724" y="3690315"/>
            <a:ext cx="1027650" cy="1016267"/>
          </a:xfrm>
          <a:prstGeom prst="ellipse">
            <a:avLst/>
          </a:prstGeom>
          <a:noFill/>
          <a:ln w="38100" cap="rnd">
            <a:solidFill>
              <a:schemeClr val="bg2"/>
            </a:solid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contourClr>
              <a:srgbClr val="333333"/>
            </a:contourClr>
          </a:sp3d>
        </p:spPr>
      </p:pic>
      <p:sp>
        <p:nvSpPr>
          <p:cNvPr id="10" name="ZoneTexte 9">
            <a:extLst>
              <a:ext uri="{FF2B5EF4-FFF2-40B4-BE49-F238E27FC236}">
                <a16:creationId xmlns:a16="http://schemas.microsoft.com/office/drawing/2014/main" id="{BCA574F9-843A-49F9-B05E-000A42829692}"/>
              </a:ext>
            </a:extLst>
          </p:cNvPr>
          <p:cNvSpPr txBox="1"/>
          <p:nvPr/>
        </p:nvSpPr>
        <p:spPr>
          <a:xfrm>
            <a:off x="6076950" y="3936838"/>
            <a:ext cx="25367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9AE00"/>
                </a:solidFill>
                <a:effectLst/>
                <a:uLnTx/>
                <a:uFillTx/>
                <a:latin typeface="Calibri" panose="020F0502020204030204"/>
                <a:ea typeface="+mn-ea"/>
                <a:cs typeface="+mn-cs"/>
              </a:rPr>
              <a:t>3 GAMMES DE CHARIOTS TÉLÉSCOPIQUES</a:t>
            </a:r>
          </a:p>
        </p:txBody>
      </p:sp>
      <p:pic>
        <p:nvPicPr>
          <p:cNvPr id="11" name="Image 10">
            <a:extLst>
              <a:ext uri="{FF2B5EF4-FFF2-40B4-BE49-F238E27FC236}">
                <a16:creationId xmlns:a16="http://schemas.microsoft.com/office/drawing/2014/main" id="{8B823851-D074-4530-BEEC-C48327420258}"/>
              </a:ext>
            </a:extLst>
          </p:cNvPr>
          <p:cNvPicPr>
            <a:picLocks noChangeAspect="1"/>
          </p:cNvPicPr>
          <p:nvPr/>
        </p:nvPicPr>
        <p:blipFill>
          <a:blip r:embed="rId5"/>
          <a:stretch>
            <a:fillRect/>
          </a:stretch>
        </p:blipFill>
        <p:spPr>
          <a:xfrm>
            <a:off x="8697247" y="2452063"/>
            <a:ext cx="1027650" cy="1006400"/>
          </a:xfrm>
          <a:prstGeom prst="ellipse">
            <a:avLst/>
          </a:prstGeom>
          <a:noFill/>
          <a:ln w="38100" cap="rnd">
            <a:solidFill>
              <a:schemeClr val="bg2"/>
            </a:solid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sp>
        <p:nvSpPr>
          <p:cNvPr id="13" name="ZoneTexte 12">
            <a:extLst>
              <a:ext uri="{FF2B5EF4-FFF2-40B4-BE49-F238E27FC236}">
                <a16:creationId xmlns:a16="http://schemas.microsoft.com/office/drawing/2014/main" id="{1F1EAC61-58BC-410A-B66D-B12B479F4606}"/>
              </a:ext>
            </a:extLst>
          </p:cNvPr>
          <p:cNvSpPr txBox="1"/>
          <p:nvPr/>
        </p:nvSpPr>
        <p:spPr>
          <a:xfrm>
            <a:off x="9872211" y="2497023"/>
            <a:ext cx="230995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9AE00"/>
                </a:solidFill>
                <a:effectLst/>
                <a:uLnTx/>
                <a:uFillTx/>
                <a:latin typeface="Calibri" panose="020F0502020204030204"/>
                <a:ea typeface="+mn-ea"/>
                <a:cs typeface="+mn-cs"/>
              </a:rPr>
              <a:t>DES SOLUTIONS DE  FINANCEMENT SUR MESURE </a:t>
            </a:r>
            <a:r>
              <a:rPr kumimoji="0" lang="fr-FR" sz="1400" b="0" i="0" u="none" strike="noStrike" kern="1200" cap="none" spc="0" normalizeH="0" baseline="0" noProof="0" dirty="0">
                <a:ln>
                  <a:noFill/>
                </a:ln>
                <a:solidFill>
                  <a:srgbClr val="F9AE00"/>
                </a:solidFill>
                <a:effectLst/>
                <a:uLnTx/>
                <a:uFillTx/>
                <a:latin typeface="Calibri" panose="020F0502020204030204"/>
                <a:ea typeface="+mn-ea"/>
                <a:cs typeface="+mn-cs"/>
              </a:rPr>
              <a:t>facilitant l’investissement de ces produits</a:t>
            </a:r>
          </a:p>
        </p:txBody>
      </p:sp>
      <p:pic>
        <p:nvPicPr>
          <p:cNvPr id="14" name="Image 13">
            <a:extLst>
              <a:ext uri="{FF2B5EF4-FFF2-40B4-BE49-F238E27FC236}">
                <a16:creationId xmlns:a16="http://schemas.microsoft.com/office/drawing/2014/main" id="{D2DDD7AB-F713-4BDC-81AD-90BD74DE853F}"/>
              </a:ext>
            </a:extLst>
          </p:cNvPr>
          <p:cNvPicPr>
            <a:picLocks noChangeAspect="1"/>
          </p:cNvPicPr>
          <p:nvPr/>
        </p:nvPicPr>
        <p:blipFill>
          <a:blip r:embed="rId6"/>
          <a:stretch>
            <a:fillRect/>
          </a:stretch>
        </p:blipFill>
        <p:spPr>
          <a:xfrm>
            <a:off x="8766345" y="3700182"/>
            <a:ext cx="1027650" cy="1006400"/>
          </a:xfrm>
          <a:prstGeom prst="ellipse">
            <a:avLst/>
          </a:prstGeom>
          <a:noFill/>
          <a:ln w="38100" cap="rnd">
            <a:solidFill>
              <a:schemeClr val="bg2"/>
            </a:solid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sp>
        <p:nvSpPr>
          <p:cNvPr id="15" name="ZoneTexte 14">
            <a:extLst>
              <a:ext uri="{FF2B5EF4-FFF2-40B4-BE49-F238E27FC236}">
                <a16:creationId xmlns:a16="http://schemas.microsoft.com/office/drawing/2014/main" id="{C2C3B035-2FBA-4D0F-A52E-3259145C22CA}"/>
              </a:ext>
            </a:extLst>
          </p:cNvPr>
          <p:cNvSpPr txBox="1"/>
          <p:nvPr/>
        </p:nvSpPr>
        <p:spPr>
          <a:xfrm>
            <a:off x="9867295" y="3691649"/>
            <a:ext cx="232470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9AE00"/>
                </a:solidFill>
                <a:effectLst/>
                <a:uLnTx/>
                <a:uFillTx/>
                <a:latin typeface="Calibri" panose="020F0502020204030204"/>
                <a:ea typeface="+mn-ea"/>
                <a:cs typeface="+mn-cs"/>
              </a:rPr>
              <a:t>DES SERVICES INTÉGRÉS </a:t>
            </a:r>
            <a:r>
              <a:rPr kumimoji="0" lang="fr-FR" sz="1400" b="0" i="0" u="none" strike="noStrike" kern="1200" cap="none" spc="0" normalizeH="0" baseline="0" noProof="0" dirty="0">
                <a:ln>
                  <a:noFill/>
                </a:ln>
                <a:solidFill>
                  <a:srgbClr val="F9AE00"/>
                </a:solidFill>
                <a:effectLst/>
                <a:uLnTx/>
                <a:uFillTx/>
                <a:latin typeface="Calibri" panose="020F0502020204030204"/>
                <a:ea typeface="+mn-ea"/>
                <a:cs typeface="+mn-cs"/>
              </a:rPr>
              <a:t>permettant d’optimiser  la durée de vie des matériels et la valeur résiduelle des équipements</a:t>
            </a:r>
          </a:p>
        </p:txBody>
      </p:sp>
      <p:sp>
        <p:nvSpPr>
          <p:cNvPr id="17" name="ZoneTexte 16">
            <a:extLst>
              <a:ext uri="{FF2B5EF4-FFF2-40B4-BE49-F238E27FC236}">
                <a16:creationId xmlns:a16="http://schemas.microsoft.com/office/drawing/2014/main" id="{16A54B0B-9011-4836-ABCD-17686F73A81E}"/>
              </a:ext>
            </a:extLst>
          </p:cNvPr>
          <p:cNvSpPr txBox="1"/>
          <p:nvPr/>
        </p:nvSpPr>
        <p:spPr>
          <a:xfrm>
            <a:off x="67949" y="6105832"/>
            <a:ext cx="19074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F9AE00"/>
                </a:solidFill>
                <a:effectLst/>
                <a:uLnTx/>
                <a:uFillTx/>
                <a:latin typeface="Calibri" panose="020F0502020204030204"/>
                <a:ea typeface="+mn-ea"/>
                <a:cs typeface="+mn-cs"/>
              </a:rPr>
              <a:t>1985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161412"/>
                </a:solidFill>
                <a:effectLst/>
                <a:uLnTx/>
                <a:uFillTx/>
                <a:latin typeface="Calibri" panose="020F0502020204030204"/>
                <a:ea typeface="+mn-ea"/>
                <a:cs typeface="+mn-cs"/>
              </a:rPr>
              <a:t>Pierre Saubot </a:t>
            </a:r>
            <a:r>
              <a:rPr kumimoji="0" lang="fr-FR" sz="900" b="0" i="0" u="none" strike="noStrike" kern="1200" cap="none" spc="0" normalizeH="0" baseline="0" noProof="0" dirty="0">
                <a:ln>
                  <a:noFill/>
                </a:ln>
                <a:solidFill>
                  <a:srgbClr val="161412"/>
                </a:solidFill>
                <a:effectLst/>
                <a:uLnTx/>
                <a:uFillTx/>
                <a:latin typeface="Calibri" panose="020F0502020204030204"/>
                <a:ea typeface="+mn-ea"/>
                <a:cs typeface="+mn-cs"/>
              </a:rPr>
              <a:t>prend le contrôle de l’ensemble </a:t>
            </a:r>
            <a:r>
              <a:rPr kumimoji="0" lang="fr-FR" sz="900" b="0" i="0" u="none" strike="noStrike" kern="1200" cap="none" spc="0" normalizeH="0" baseline="0" noProof="0" dirty="0" err="1">
                <a:ln>
                  <a:noFill/>
                </a:ln>
                <a:solidFill>
                  <a:srgbClr val="161412"/>
                </a:solidFill>
                <a:effectLst/>
                <a:uLnTx/>
                <a:uFillTx/>
                <a:latin typeface="Calibri" panose="020F0502020204030204"/>
                <a:ea typeface="+mn-ea"/>
                <a:cs typeface="+mn-cs"/>
              </a:rPr>
              <a:t>Pinguely</a:t>
            </a:r>
            <a:r>
              <a:rPr kumimoji="0" lang="fr-FR" sz="900" b="0" i="0" u="none" strike="noStrike" kern="1200" cap="none" spc="0" normalizeH="0" baseline="0" noProof="0" dirty="0">
                <a:ln>
                  <a:noFill/>
                </a:ln>
                <a:solidFill>
                  <a:srgbClr val="161412"/>
                </a:solidFill>
                <a:effectLst/>
                <a:uLnTx/>
                <a:uFillTx/>
                <a:latin typeface="Calibri" panose="020F0502020204030204"/>
                <a:ea typeface="+mn-ea"/>
                <a:cs typeface="+mn-cs"/>
              </a:rPr>
              <a:t>-Haulotte auprès de l’entreprise Creusot-Loire</a:t>
            </a:r>
          </a:p>
        </p:txBody>
      </p:sp>
      <p:sp>
        <p:nvSpPr>
          <p:cNvPr id="18" name="ZoneTexte 17">
            <a:extLst>
              <a:ext uri="{FF2B5EF4-FFF2-40B4-BE49-F238E27FC236}">
                <a16:creationId xmlns:a16="http://schemas.microsoft.com/office/drawing/2014/main" id="{3347B605-3085-4F48-8F02-2A3E0AF8EF80}"/>
              </a:ext>
            </a:extLst>
          </p:cNvPr>
          <p:cNvSpPr txBox="1"/>
          <p:nvPr/>
        </p:nvSpPr>
        <p:spPr>
          <a:xfrm>
            <a:off x="1409609" y="5332547"/>
            <a:ext cx="14846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F9AE00"/>
                </a:solidFill>
                <a:effectLst/>
                <a:uLnTx/>
                <a:uFillTx/>
                <a:latin typeface="Calibri" panose="020F0502020204030204"/>
                <a:ea typeface="+mn-ea"/>
                <a:cs typeface="+mn-cs"/>
              </a:rPr>
              <a:t>1986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161412"/>
                </a:solidFill>
                <a:effectLst/>
                <a:uLnTx/>
                <a:uFillTx/>
                <a:latin typeface="Calibri" panose="020F0502020204030204"/>
                <a:ea typeface="+mn-ea"/>
                <a:cs typeface="+mn-cs"/>
              </a:rPr>
              <a:t>H46N</a:t>
            </a:r>
            <a:r>
              <a:rPr kumimoji="0" lang="fr-FR" sz="900" b="0" i="0" u="none" strike="noStrike" kern="1200" cap="none" spc="0" normalizeH="0" baseline="0" noProof="0" dirty="0">
                <a:ln>
                  <a:noFill/>
                </a:ln>
                <a:solidFill>
                  <a:srgbClr val="161412"/>
                </a:solidFill>
                <a:effectLst/>
                <a:uLnTx/>
                <a:uFillTx/>
                <a:latin typeface="Calibri" panose="020F0502020204030204"/>
                <a:ea typeface="+mn-ea"/>
                <a:cs typeface="+mn-cs"/>
              </a:rPr>
              <a:t> - 1ère nacelle conçue et commercialisée sous la marque </a:t>
            </a:r>
            <a:r>
              <a:rPr kumimoji="0" lang="fr-FR" sz="900" b="1" i="0" u="none" strike="noStrike" kern="1200" cap="none" spc="0" normalizeH="0" baseline="0" noProof="0" dirty="0">
                <a:ln>
                  <a:noFill/>
                </a:ln>
                <a:solidFill>
                  <a:srgbClr val="161412"/>
                </a:solidFill>
                <a:effectLst/>
                <a:uLnTx/>
                <a:uFillTx/>
                <a:latin typeface="Calibri" panose="020F0502020204030204"/>
                <a:ea typeface="+mn-ea"/>
                <a:cs typeface="+mn-cs"/>
              </a:rPr>
              <a:t>« Haulotte »</a:t>
            </a:r>
          </a:p>
        </p:txBody>
      </p:sp>
      <p:sp>
        <p:nvSpPr>
          <p:cNvPr id="21" name="ZoneTexte 20">
            <a:extLst>
              <a:ext uri="{FF2B5EF4-FFF2-40B4-BE49-F238E27FC236}">
                <a16:creationId xmlns:a16="http://schemas.microsoft.com/office/drawing/2014/main" id="{9102CD50-D220-43B0-8E68-687170FD9294}"/>
              </a:ext>
            </a:extLst>
          </p:cNvPr>
          <p:cNvSpPr txBox="1"/>
          <p:nvPr/>
        </p:nvSpPr>
        <p:spPr>
          <a:xfrm>
            <a:off x="2376884" y="6106694"/>
            <a:ext cx="14846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F9AE00"/>
                </a:solidFill>
                <a:effectLst/>
                <a:uLnTx/>
                <a:uFillTx/>
                <a:latin typeface="Calibri" panose="020F0502020204030204"/>
                <a:ea typeface="+mn-ea"/>
                <a:cs typeface="+mn-cs"/>
              </a:rPr>
              <a:t>1998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161412"/>
                </a:solidFill>
                <a:effectLst/>
                <a:uLnTx/>
                <a:uFillTx/>
                <a:latin typeface="Calibri" panose="020F0502020204030204"/>
                <a:ea typeface="+mn-ea"/>
                <a:cs typeface="+mn-cs"/>
              </a:rPr>
              <a:t>Introduction en bourse</a:t>
            </a:r>
          </a:p>
        </p:txBody>
      </p:sp>
      <p:sp>
        <p:nvSpPr>
          <p:cNvPr id="22" name="ZoneTexte 21">
            <a:extLst>
              <a:ext uri="{FF2B5EF4-FFF2-40B4-BE49-F238E27FC236}">
                <a16:creationId xmlns:a16="http://schemas.microsoft.com/office/drawing/2014/main" id="{7B1BEF98-7743-4ECF-A423-97842CDED60E}"/>
              </a:ext>
            </a:extLst>
          </p:cNvPr>
          <p:cNvSpPr txBox="1"/>
          <p:nvPr/>
        </p:nvSpPr>
        <p:spPr>
          <a:xfrm>
            <a:off x="3421822" y="5335125"/>
            <a:ext cx="17306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F9AE00"/>
                </a:solidFill>
                <a:effectLst/>
                <a:uLnTx/>
                <a:uFillTx/>
                <a:latin typeface="Calibri" panose="020F0502020204030204"/>
                <a:ea typeface="+mn-ea"/>
                <a:cs typeface="+mn-cs"/>
              </a:rPr>
              <a:t>2005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161412"/>
                </a:solidFill>
                <a:effectLst/>
                <a:uLnTx/>
                <a:uFillTx/>
                <a:latin typeface="Calibri" panose="020F0502020204030204"/>
                <a:ea typeface="+mn-ea"/>
                <a:cs typeface="+mn-cs"/>
              </a:rPr>
              <a:t>Le nom du Groupe et le logo changent. « </a:t>
            </a:r>
            <a:r>
              <a:rPr kumimoji="0" lang="fr-FR" sz="900" b="0" i="0" u="none" strike="noStrike" kern="1200" cap="none" spc="0" normalizeH="0" baseline="0" noProof="0" dirty="0" err="1">
                <a:ln>
                  <a:noFill/>
                </a:ln>
                <a:solidFill>
                  <a:srgbClr val="161412"/>
                </a:solidFill>
                <a:effectLst/>
                <a:uLnTx/>
                <a:uFillTx/>
                <a:latin typeface="Calibri" panose="020F0502020204030204"/>
                <a:ea typeface="+mn-ea"/>
                <a:cs typeface="+mn-cs"/>
              </a:rPr>
              <a:t>Pinguely</a:t>
            </a:r>
            <a:r>
              <a:rPr kumimoji="0" lang="fr-FR" sz="900" b="0" i="0" u="none" strike="noStrike" kern="1200" cap="none" spc="0" normalizeH="0" baseline="0" noProof="0" dirty="0">
                <a:ln>
                  <a:noFill/>
                </a:ln>
                <a:solidFill>
                  <a:srgbClr val="161412"/>
                </a:solidFill>
                <a:effectLst/>
                <a:uLnTx/>
                <a:uFillTx/>
                <a:latin typeface="Calibri" panose="020F0502020204030204"/>
                <a:ea typeface="+mn-ea"/>
                <a:cs typeface="+mn-cs"/>
              </a:rPr>
              <a:t>-Haulotte » devient « </a:t>
            </a:r>
            <a:r>
              <a:rPr kumimoji="0" lang="fr-FR" sz="900" b="1" i="0" u="none" strike="noStrike" kern="1200" cap="none" spc="0" normalizeH="0" baseline="0" noProof="0" dirty="0">
                <a:ln>
                  <a:noFill/>
                </a:ln>
                <a:solidFill>
                  <a:srgbClr val="161412"/>
                </a:solidFill>
                <a:effectLst/>
                <a:uLnTx/>
                <a:uFillTx/>
                <a:latin typeface="Calibri" panose="020F0502020204030204"/>
                <a:ea typeface="+mn-ea"/>
                <a:cs typeface="+mn-cs"/>
              </a:rPr>
              <a:t>Haulotte Group </a:t>
            </a:r>
            <a:r>
              <a:rPr kumimoji="0" lang="fr-FR" sz="900" b="0" i="0" u="none" strike="noStrike" kern="1200" cap="none" spc="0" normalizeH="0" baseline="0" noProof="0" dirty="0">
                <a:ln>
                  <a:noFill/>
                </a:ln>
                <a:solidFill>
                  <a:srgbClr val="161412"/>
                </a:solidFill>
                <a:effectLst/>
                <a:uLnTx/>
                <a:uFillTx/>
                <a:latin typeface="Calibri" panose="020F0502020204030204"/>
                <a:ea typeface="+mn-ea"/>
                <a:cs typeface="+mn-cs"/>
              </a:rPr>
              <a:t>»</a:t>
            </a:r>
          </a:p>
        </p:txBody>
      </p:sp>
      <p:sp>
        <p:nvSpPr>
          <p:cNvPr id="23" name="ZoneTexte 22">
            <a:extLst>
              <a:ext uri="{FF2B5EF4-FFF2-40B4-BE49-F238E27FC236}">
                <a16:creationId xmlns:a16="http://schemas.microsoft.com/office/drawing/2014/main" id="{CF4D1F7A-9B87-40B4-8593-C9AFEC1A0222}"/>
              </a:ext>
            </a:extLst>
          </p:cNvPr>
          <p:cNvSpPr txBox="1"/>
          <p:nvPr/>
        </p:nvSpPr>
        <p:spPr>
          <a:xfrm>
            <a:off x="4616449" y="6091689"/>
            <a:ext cx="19074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F9AE00"/>
                </a:solidFill>
                <a:effectLst/>
                <a:uLnTx/>
                <a:uFillTx/>
                <a:latin typeface="Calibri" panose="020F0502020204030204"/>
                <a:ea typeface="+mn-ea"/>
                <a:cs typeface="+mn-cs"/>
              </a:rPr>
              <a:t>2007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161412"/>
                </a:solidFill>
                <a:effectLst/>
                <a:uLnTx/>
                <a:uFillTx/>
                <a:latin typeface="Calibri" panose="020F0502020204030204"/>
                <a:ea typeface="+mn-ea"/>
                <a:cs typeface="+mn-cs"/>
              </a:rPr>
              <a:t>Haulotte élargit son offre produits</a:t>
            </a:r>
            <a:r>
              <a:rPr kumimoji="0" lang="fr-FR" sz="900" b="0" i="0" u="none" strike="noStrike" kern="1200" cap="none" spc="0" normalizeH="0" baseline="0" noProof="0" dirty="0">
                <a:ln>
                  <a:noFill/>
                </a:ln>
                <a:solidFill>
                  <a:srgbClr val="161412"/>
                </a:solidFill>
                <a:effectLst/>
                <a:uLnTx/>
                <a:uFillTx/>
                <a:latin typeface="Calibri" panose="020F0502020204030204"/>
                <a:ea typeface="+mn-ea"/>
                <a:cs typeface="+mn-cs"/>
              </a:rPr>
              <a:t>, avec une gamme de chariots télescopiques nommée HTL</a:t>
            </a:r>
          </a:p>
        </p:txBody>
      </p:sp>
      <p:sp>
        <p:nvSpPr>
          <p:cNvPr id="24" name="ZoneTexte 23">
            <a:extLst>
              <a:ext uri="{FF2B5EF4-FFF2-40B4-BE49-F238E27FC236}">
                <a16:creationId xmlns:a16="http://schemas.microsoft.com/office/drawing/2014/main" id="{2EED58B2-DEE1-4389-B04A-F78E04601A12}"/>
              </a:ext>
            </a:extLst>
          </p:cNvPr>
          <p:cNvSpPr txBox="1"/>
          <p:nvPr/>
        </p:nvSpPr>
        <p:spPr>
          <a:xfrm>
            <a:off x="6850323" y="5342260"/>
            <a:ext cx="17839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F9AE00"/>
                </a:solidFill>
                <a:effectLst/>
                <a:uLnTx/>
                <a:uFillTx/>
                <a:latin typeface="Calibri" panose="020F0502020204030204"/>
                <a:ea typeface="+mn-ea"/>
                <a:cs typeface="+mn-cs"/>
              </a:rPr>
              <a:t>2014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161412"/>
                </a:solidFill>
                <a:effectLst/>
                <a:uLnTx/>
                <a:uFillTx/>
                <a:latin typeface="Calibri" panose="020F0502020204030204"/>
                <a:ea typeface="+mn-ea"/>
                <a:cs typeface="+mn-cs"/>
              </a:rPr>
              <a:t>Lancement des gammes RTJ et RTJ Pro</a:t>
            </a:r>
            <a:r>
              <a:rPr kumimoji="0" lang="fr-FR" sz="900" b="0" i="0" u="none" strike="noStrike" kern="1200" cap="none" spc="0" normalizeH="0" baseline="0" noProof="0" dirty="0">
                <a:ln>
                  <a:noFill/>
                </a:ln>
                <a:solidFill>
                  <a:srgbClr val="161412"/>
                </a:solidFill>
                <a:effectLst/>
                <a:uLnTx/>
                <a:uFillTx/>
                <a:latin typeface="Calibri" panose="020F0502020204030204"/>
                <a:ea typeface="+mn-ea"/>
                <a:cs typeface="+mn-cs"/>
              </a:rPr>
              <a:t>, avec la nacelle articulée 16 m</a:t>
            </a:r>
          </a:p>
        </p:txBody>
      </p:sp>
      <p:sp>
        <p:nvSpPr>
          <p:cNvPr id="25" name="ZoneTexte 24">
            <a:extLst>
              <a:ext uri="{FF2B5EF4-FFF2-40B4-BE49-F238E27FC236}">
                <a16:creationId xmlns:a16="http://schemas.microsoft.com/office/drawing/2014/main" id="{711D9DA0-1E23-4852-9245-02E393D161E0}"/>
              </a:ext>
            </a:extLst>
          </p:cNvPr>
          <p:cNvSpPr txBox="1"/>
          <p:nvPr/>
        </p:nvSpPr>
        <p:spPr>
          <a:xfrm>
            <a:off x="8122059" y="6085958"/>
            <a:ext cx="1150375"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F9AE00"/>
                </a:solidFill>
                <a:effectLst/>
                <a:uLnTx/>
                <a:uFillTx/>
                <a:latin typeface="Calibri" panose="020F0502020204030204"/>
                <a:ea typeface="+mn-ea"/>
                <a:cs typeface="+mn-cs"/>
              </a:rPr>
              <a:t>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161412"/>
                </a:solidFill>
                <a:effectLst/>
                <a:uLnTx/>
                <a:uFillTx/>
                <a:latin typeface="Calibri" panose="020F0502020204030204"/>
                <a:ea typeface="+mn-ea"/>
                <a:cs typeface="+mn-cs"/>
              </a:rPr>
              <a:t>Haulotte fête ses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161412"/>
                </a:solidFill>
                <a:effectLst/>
                <a:uLnTx/>
                <a:uFillTx/>
                <a:latin typeface="Calibri" panose="020F0502020204030204"/>
                <a:ea typeface="+mn-ea"/>
                <a:cs typeface="+mn-cs"/>
              </a:rPr>
              <a:t>30 ans</a:t>
            </a:r>
          </a:p>
        </p:txBody>
      </p:sp>
      <p:sp>
        <p:nvSpPr>
          <p:cNvPr id="26" name="ZoneTexte 25">
            <a:extLst>
              <a:ext uri="{FF2B5EF4-FFF2-40B4-BE49-F238E27FC236}">
                <a16:creationId xmlns:a16="http://schemas.microsoft.com/office/drawing/2014/main" id="{0807FDE1-7849-4C6B-9933-2FB52B1AC9D7}"/>
              </a:ext>
            </a:extLst>
          </p:cNvPr>
          <p:cNvSpPr txBox="1"/>
          <p:nvPr/>
        </p:nvSpPr>
        <p:spPr>
          <a:xfrm>
            <a:off x="10068232" y="5236337"/>
            <a:ext cx="2055819"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F9AE00"/>
                </a:solidFill>
                <a:effectLst/>
                <a:uLnTx/>
                <a:uFillTx/>
                <a:latin typeface="Calibri" panose="020F0502020204030204"/>
                <a:ea typeface="+mn-ea"/>
                <a:cs typeface="+mn-cs"/>
              </a:rPr>
              <a:t>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161412"/>
                </a:solidFill>
                <a:effectLst/>
                <a:uLnTx/>
                <a:uFillTx/>
                <a:latin typeface="Calibri" panose="020F0502020204030204"/>
                <a:ea typeface="+mn-ea"/>
                <a:cs typeface="+mn-cs"/>
              </a:rPr>
              <a:t>Lancement de la gamme PULSEO GENERATION </a:t>
            </a:r>
            <a:r>
              <a:rPr kumimoji="0" lang="fr-FR" sz="900" b="0" i="0" u="none" strike="noStrike" kern="1200" cap="none" spc="0" normalizeH="0" baseline="0" noProof="0" dirty="0">
                <a:ln>
                  <a:noFill/>
                </a:ln>
                <a:solidFill>
                  <a:srgbClr val="161412"/>
                </a:solidFill>
                <a:effectLst/>
                <a:uLnTx/>
                <a:uFillTx/>
                <a:latin typeface="Calibri" panose="020F0502020204030204"/>
                <a:ea typeface="+mn-ea"/>
                <a:cs typeface="+mn-cs"/>
              </a:rPr>
              <a:t>avec la première nacelle articulée électrique tout-terrain : </a:t>
            </a:r>
            <a:r>
              <a:rPr kumimoji="0" lang="fr-FR" sz="900" b="1" i="0" u="none" strike="noStrike" kern="1200" cap="none" spc="0" normalizeH="0" baseline="0" noProof="0" dirty="0">
                <a:ln>
                  <a:noFill/>
                </a:ln>
                <a:solidFill>
                  <a:srgbClr val="161412"/>
                </a:solidFill>
                <a:effectLst/>
                <a:uLnTx/>
                <a:uFillTx/>
                <a:latin typeface="Calibri" panose="020F0502020204030204"/>
                <a:ea typeface="+mn-ea"/>
                <a:cs typeface="+mn-cs"/>
              </a:rPr>
              <a:t>HA20LE PRO</a:t>
            </a:r>
          </a:p>
        </p:txBody>
      </p:sp>
      <p:grpSp>
        <p:nvGrpSpPr>
          <p:cNvPr id="66" name="Groupe 65">
            <a:extLst>
              <a:ext uri="{FF2B5EF4-FFF2-40B4-BE49-F238E27FC236}">
                <a16:creationId xmlns:a16="http://schemas.microsoft.com/office/drawing/2014/main" id="{81C398FF-ACBD-43C4-8A2D-20C48D8D2C37}"/>
              </a:ext>
            </a:extLst>
          </p:cNvPr>
          <p:cNvGrpSpPr/>
          <p:nvPr/>
        </p:nvGrpSpPr>
        <p:grpSpPr>
          <a:xfrm>
            <a:off x="766375" y="5807244"/>
            <a:ext cx="305749" cy="400110"/>
            <a:chOff x="766375" y="5109155"/>
            <a:chExt cx="305749" cy="400110"/>
          </a:xfrm>
        </p:grpSpPr>
        <p:cxnSp>
          <p:nvCxnSpPr>
            <p:cNvPr id="37" name="Connecteur droit 36">
              <a:extLst>
                <a:ext uri="{FF2B5EF4-FFF2-40B4-BE49-F238E27FC236}">
                  <a16:creationId xmlns:a16="http://schemas.microsoft.com/office/drawing/2014/main" id="{D41D5916-A51F-4806-9655-546D211BDC40}"/>
                </a:ext>
              </a:extLst>
            </p:cNvPr>
            <p:cNvCxnSpPr>
              <a:cxnSpLocks/>
            </p:cNvCxnSpPr>
            <p:nvPr/>
          </p:nvCxnSpPr>
          <p:spPr>
            <a:xfrm flipV="1">
              <a:off x="766375" y="5233759"/>
              <a:ext cx="74422" cy="10348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35BD1873-8C1F-46B3-A018-2E25CE8FBA5D}"/>
                </a:ext>
              </a:extLst>
            </p:cNvPr>
            <p:cNvCxnSpPr>
              <a:cxnSpLocks/>
            </p:cNvCxnSpPr>
            <p:nvPr/>
          </p:nvCxnSpPr>
          <p:spPr>
            <a:xfrm>
              <a:off x="840797" y="5217654"/>
              <a:ext cx="77109" cy="29161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E141B722-D03E-46C5-9E38-BC6BE6CA2D84}"/>
                </a:ext>
              </a:extLst>
            </p:cNvPr>
            <p:cNvCxnSpPr>
              <a:cxnSpLocks/>
            </p:cNvCxnSpPr>
            <p:nvPr/>
          </p:nvCxnSpPr>
          <p:spPr>
            <a:xfrm flipV="1">
              <a:off x="917906" y="5109155"/>
              <a:ext cx="77109" cy="40011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670BEB1A-C49C-43BB-9532-9278FD4B7126}"/>
                </a:ext>
              </a:extLst>
            </p:cNvPr>
            <p:cNvCxnSpPr>
              <a:cxnSpLocks/>
            </p:cNvCxnSpPr>
            <p:nvPr/>
          </p:nvCxnSpPr>
          <p:spPr>
            <a:xfrm>
              <a:off x="995015" y="5109155"/>
              <a:ext cx="77109" cy="228085"/>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67" name="Groupe 66">
            <a:extLst>
              <a:ext uri="{FF2B5EF4-FFF2-40B4-BE49-F238E27FC236}">
                <a16:creationId xmlns:a16="http://schemas.microsoft.com/office/drawing/2014/main" id="{A0A0DF81-86F4-496C-96D2-DA99ED0AE137}"/>
              </a:ext>
            </a:extLst>
          </p:cNvPr>
          <p:cNvGrpSpPr/>
          <p:nvPr/>
        </p:nvGrpSpPr>
        <p:grpSpPr>
          <a:xfrm>
            <a:off x="5058163" y="5802326"/>
            <a:ext cx="305749" cy="400110"/>
            <a:chOff x="766375" y="5109155"/>
            <a:chExt cx="305749" cy="400110"/>
          </a:xfrm>
        </p:grpSpPr>
        <p:cxnSp>
          <p:nvCxnSpPr>
            <p:cNvPr id="68" name="Connecteur droit 67">
              <a:extLst>
                <a:ext uri="{FF2B5EF4-FFF2-40B4-BE49-F238E27FC236}">
                  <a16:creationId xmlns:a16="http://schemas.microsoft.com/office/drawing/2014/main" id="{7769C935-3671-4774-BEA7-6C3CC32C61FF}"/>
                </a:ext>
              </a:extLst>
            </p:cNvPr>
            <p:cNvCxnSpPr>
              <a:cxnSpLocks/>
            </p:cNvCxnSpPr>
            <p:nvPr/>
          </p:nvCxnSpPr>
          <p:spPr>
            <a:xfrm flipV="1">
              <a:off x="766375" y="5233759"/>
              <a:ext cx="74422" cy="10348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71651560-A343-4371-9CC7-6AD53A844281}"/>
                </a:ext>
              </a:extLst>
            </p:cNvPr>
            <p:cNvCxnSpPr>
              <a:cxnSpLocks/>
            </p:cNvCxnSpPr>
            <p:nvPr/>
          </p:nvCxnSpPr>
          <p:spPr>
            <a:xfrm>
              <a:off x="840797" y="5217654"/>
              <a:ext cx="77109" cy="29161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0" name="Connecteur droit 69">
              <a:extLst>
                <a:ext uri="{FF2B5EF4-FFF2-40B4-BE49-F238E27FC236}">
                  <a16:creationId xmlns:a16="http://schemas.microsoft.com/office/drawing/2014/main" id="{B106F44D-8CD4-477C-B023-75DE0FF73BEB}"/>
                </a:ext>
              </a:extLst>
            </p:cNvPr>
            <p:cNvCxnSpPr>
              <a:cxnSpLocks/>
            </p:cNvCxnSpPr>
            <p:nvPr/>
          </p:nvCxnSpPr>
          <p:spPr>
            <a:xfrm flipV="1">
              <a:off x="917906" y="5109155"/>
              <a:ext cx="77109" cy="40011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1" name="Connecteur droit 70">
              <a:extLst>
                <a:ext uri="{FF2B5EF4-FFF2-40B4-BE49-F238E27FC236}">
                  <a16:creationId xmlns:a16="http://schemas.microsoft.com/office/drawing/2014/main" id="{888345B2-D7D2-4132-B047-E7CC2ECFC4D8}"/>
                </a:ext>
              </a:extLst>
            </p:cNvPr>
            <p:cNvCxnSpPr>
              <a:cxnSpLocks/>
            </p:cNvCxnSpPr>
            <p:nvPr/>
          </p:nvCxnSpPr>
          <p:spPr>
            <a:xfrm>
              <a:off x="995015" y="5109155"/>
              <a:ext cx="77109" cy="228085"/>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72" name="Groupe 71">
            <a:extLst>
              <a:ext uri="{FF2B5EF4-FFF2-40B4-BE49-F238E27FC236}">
                <a16:creationId xmlns:a16="http://schemas.microsoft.com/office/drawing/2014/main" id="{6FDDB1C2-14E1-428A-B6E0-5FEF57A279B1}"/>
              </a:ext>
            </a:extLst>
          </p:cNvPr>
          <p:cNvGrpSpPr/>
          <p:nvPr/>
        </p:nvGrpSpPr>
        <p:grpSpPr>
          <a:xfrm>
            <a:off x="9433542" y="5812164"/>
            <a:ext cx="305749" cy="400110"/>
            <a:chOff x="766375" y="5109155"/>
            <a:chExt cx="305749" cy="400110"/>
          </a:xfrm>
        </p:grpSpPr>
        <p:cxnSp>
          <p:nvCxnSpPr>
            <p:cNvPr id="73" name="Connecteur droit 72">
              <a:extLst>
                <a:ext uri="{FF2B5EF4-FFF2-40B4-BE49-F238E27FC236}">
                  <a16:creationId xmlns:a16="http://schemas.microsoft.com/office/drawing/2014/main" id="{60DF91B6-348A-4E8D-BCEA-8E031CE3D14F}"/>
                </a:ext>
              </a:extLst>
            </p:cNvPr>
            <p:cNvCxnSpPr>
              <a:cxnSpLocks/>
            </p:cNvCxnSpPr>
            <p:nvPr/>
          </p:nvCxnSpPr>
          <p:spPr>
            <a:xfrm flipV="1">
              <a:off x="766375" y="5233759"/>
              <a:ext cx="74422" cy="10348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F5F73546-6CB3-4C3B-B7FB-DF99B382FA58}"/>
                </a:ext>
              </a:extLst>
            </p:cNvPr>
            <p:cNvCxnSpPr>
              <a:cxnSpLocks/>
            </p:cNvCxnSpPr>
            <p:nvPr/>
          </p:nvCxnSpPr>
          <p:spPr>
            <a:xfrm>
              <a:off x="840797" y="5217654"/>
              <a:ext cx="77109" cy="29161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0A158FAD-3D7F-44AB-B9E8-C2B20F78E658}"/>
                </a:ext>
              </a:extLst>
            </p:cNvPr>
            <p:cNvCxnSpPr>
              <a:cxnSpLocks/>
            </p:cNvCxnSpPr>
            <p:nvPr/>
          </p:nvCxnSpPr>
          <p:spPr>
            <a:xfrm flipV="1">
              <a:off x="917906" y="5109155"/>
              <a:ext cx="77109" cy="40011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C5C33046-2168-4C80-98E4-FADFC49635E1}"/>
                </a:ext>
              </a:extLst>
            </p:cNvPr>
            <p:cNvCxnSpPr>
              <a:cxnSpLocks/>
            </p:cNvCxnSpPr>
            <p:nvPr/>
          </p:nvCxnSpPr>
          <p:spPr>
            <a:xfrm>
              <a:off x="995015" y="5109155"/>
              <a:ext cx="77109" cy="228085"/>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77" name="Groupe 76">
            <a:extLst>
              <a:ext uri="{FF2B5EF4-FFF2-40B4-BE49-F238E27FC236}">
                <a16:creationId xmlns:a16="http://schemas.microsoft.com/office/drawing/2014/main" id="{0DFB7DB4-5EB9-4281-9C60-4FE527067FAE}"/>
              </a:ext>
            </a:extLst>
          </p:cNvPr>
          <p:cNvGrpSpPr/>
          <p:nvPr/>
        </p:nvGrpSpPr>
        <p:grpSpPr>
          <a:xfrm rot="10800000">
            <a:off x="2914725" y="5841657"/>
            <a:ext cx="305749" cy="400110"/>
            <a:chOff x="766375" y="5109155"/>
            <a:chExt cx="305749" cy="400110"/>
          </a:xfrm>
        </p:grpSpPr>
        <p:cxnSp>
          <p:nvCxnSpPr>
            <p:cNvPr id="78" name="Connecteur droit 77">
              <a:extLst>
                <a:ext uri="{FF2B5EF4-FFF2-40B4-BE49-F238E27FC236}">
                  <a16:creationId xmlns:a16="http://schemas.microsoft.com/office/drawing/2014/main" id="{10F948CD-FD5B-453E-B4AA-EE364DA21E70}"/>
                </a:ext>
              </a:extLst>
            </p:cNvPr>
            <p:cNvCxnSpPr>
              <a:cxnSpLocks/>
            </p:cNvCxnSpPr>
            <p:nvPr/>
          </p:nvCxnSpPr>
          <p:spPr>
            <a:xfrm flipV="1">
              <a:off x="766375" y="5233759"/>
              <a:ext cx="74422" cy="10348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9B606927-02CC-461D-BBD5-CC3E8CD41224}"/>
                </a:ext>
              </a:extLst>
            </p:cNvPr>
            <p:cNvCxnSpPr>
              <a:cxnSpLocks/>
            </p:cNvCxnSpPr>
            <p:nvPr/>
          </p:nvCxnSpPr>
          <p:spPr>
            <a:xfrm>
              <a:off x="840797" y="5217654"/>
              <a:ext cx="77109" cy="29161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D674163D-AD98-4787-85CD-65B8FE3F0041}"/>
                </a:ext>
              </a:extLst>
            </p:cNvPr>
            <p:cNvCxnSpPr>
              <a:cxnSpLocks/>
            </p:cNvCxnSpPr>
            <p:nvPr/>
          </p:nvCxnSpPr>
          <p:spPr>
            <a:xfrm flipV="1">
              <a:off x="917906" y="5109155"/>
              <a:ext cx="77109" cy="40011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1" name="Connecteur droit 80">
              <a:extLst>
                <a:ext uri="{FF2B5EF4-FFF2-40B4-BE49-F238E27FC236}">
                  <a16:creationId xmlns:a16="http://schemas.microsoft.com/office/drawing/2014/main" id="{FEF7C402-E4CC-4211-9226-0D1ACAD09A5E}"/>
                </a:ext>
              </a:extLst>
            </p:cNvPr>
            <p:cNvCxnSpPr>
              <a:cxnSpLocks/>
            </p:cNvCxnSpPr>
            <p:nvPr/>
          </p:nvCxnSpPr>
          <p:spPr>
            <a:xfrm>
              <a:off x="995015" y="5109155"/>
              <a:ext cx="77109" cy="228085"/>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82" name="Groupe 81">
            <a:extLst>
              <a:ext uri="{FF2B5EF4-FFF2-40B4-BE49-F238E27FC236}">
                <a16:creationId xmlns:a16="http://schemas.microsoft.com/office/drawing/2014/main" id="{8357571E-AEDD-42D1-82C6-C3BF167DD731}"/>
              </a:ext>
            </a:extLst>
          </p:cNvPr>
          <p:cNvGrpSpPr/>
          <p:nvPr/>
        </p:nvGrpSpPr>
        <p:grpSpPr>
          <a:xfrm rot="10800000">
            <a:off x="6444516" y="5841655"/>
            <a:ext cx="305749" cy="400110"/>
            <a:chOff x="766375" y="5109155"/>
            <a:chExt cx="305749" cy="400110"/>
          </a:xfrm>
        </p:grpSpPr>
        <p:cxnSp>
          <p:nvCxnSpPr>
            <p:cNvPr id="83" name="Connecteur droit 82">
              <a:extLst>
                <a:ext uri="{FF2B5EF4-FFF2-40B4-BE49-F238E27FC236}">
                  <a16:creationId xmlns:a16="http://schemas.microsoft.com/office/drawing/2014/main" id="{31789A05-A328-4420-9D06-285DCFF56C72}"/>
                </a:ext>
              </a:extLst>
            </p:cNvPr>
            <p:cNvCxnSpPr>
              <a:cxnSpLocks/>
            </p:cNvCxnSpPr>
            <p:nvPr/>
          </p:nvCxnSpPr>
          <p:spPr>
            <a:xfrm flipV="1">
              <a:off x="766375" y="5233759"/>
              <a:ext cx="74422" cy="10348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5D71318C-8BA1-418F-9103-6003B0C101A6}"/>
                </a:ext>
              </a:extLst>
            </p:cNvPr>
            <p:cNvCxnSpPr>
              <a:cxnSpLocks/>
            </p:cNvCxnSpPr>
            <p:nvPr/>
          </p:nvCxnSpPr>
          <p:spPr>
            <a:xfrm>
              <a:off x="840797" y="5217654"/>
              <a:ext cx="77109" cy="29161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5" name="Connecteur droit 84">
              <a:extLst>
                <a:ext uri="{FF2B5EF4-FFF2-40B4-BE49-F238E27FC236}">
                  <a16:creationId xmlns:a16="http://schemas.microsoft.com/office/drawing/2014/main" id="{9657DCFA-892E-47E3-8020-FD6127258E19}"/>
                </a:ext>
              </a:extLst>
            </p:cNvPr>
            <p:cNvCxnSpPr>
              <a:cxnSpLocks/>
            </p:cNvCxnSpPr>
            <p:nvPr/>
          </p:nvCxnSpPr>
          <p:spPr>
            <a:xfrm flipV="1">
              <a:off x="917906" y="5109155"/>
              <a:ext cx="77109" cy="40011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48D3D108-F95D-4342-ADEA-D7C4192A9870}"/>
                </a:ext>
              </a:extLst>
            </p:cNvPr>
            <p:cNvCxnSpPr>
              <a:cxnSpLocks/>
            </p:cNvCxnSpPr>
            <p:nvPr/>
          </p:nvCxnSpPr>
          <p:spPr>
            <a:xfrm>
              <a:off x="995015" y="5109155"/>
              <a:ext cx="77109" cy="228085"/>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90" name="Connecteur droit 89">
            <a:extLst>
              <a:ext uri="{FF2B5EF4-FFF2-40B4-BE49-F238E27FC236}">
                <a16:creationId xmlns:a16="http://schemas.microsoft.com/office/drawing/2014/main" id="{CA667ECF-B9CD-4150-9293-2AC731664E23}"/>
              </a:ext>
            </a:extLst>
          </p:cNvPr>
          <p:cNvCxnSpPr>
            <a:cxnSpLocks/>
          </p:cNvCxnSpPr>
          <p:nvPr/>
        </p:nvCxnSpPr>
        <p:spPr>
          <a:xfrm>
            <a:off x="-26561" y="6020336"/>
            <a:ext cx="792936"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2" name="Connecteur droit 91">
            <a:extLst>
              <a:ext uri="{FF2B5EF4-FFF2-40B4-BE49-F238E27FC236}">
                <a16:creationId xmlns:a16="http://schemas.microsoft.com/office/drawing/2014/main" id="{17611555-AE5C-420C-BF67-F6A463BF0362}"/>
              </a:ext>
            </a:extLst>
          </p:cNvPr>
          <p:cNvCxnSpPr>
            <a:cxnSpLocks/>
          </p:cNvCxnSpPr>
          <p:nvPr/>
        </p:nvCxnSpPr>
        <p:spPr>
          <a:xfrm>
            <a:off x="1072124" y="6023761"/>
            <a:ext cx="1837182" cy="5785"/>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4" name="Connecteur droit 93">
            <a:extLst>
              <a:ext uri="{FF2B5EF4-FFF2-40B4-BE49-F238E27FC236}">
                <a16:creationId xmlns:a16="http://schemas.microsoft.com/office/drawing/2014/main" id="{46B27ABC-735B-4B84-8A0D-00A1A82373AD}"/>
              </a:ext>
            </a:extLst>
          </p:cNvPr>
          <p:cNvCxnSpPr>
            <a:cxnSpLocks/>
          </p:cNvCxnSpPr>
          <p:nvPr/>
        </p:nvCxnSpPr>
        <p:spPr>
          <a:xfrm>
            <a:off x="3214243" y="6026653"/>
            <a:ext cx="1833568"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A0BEFF60-A3A6-4713-90E5-EBC36C9D46BF}"/>
              </a:ext>
            </a:extLst>
          </p:cNvPr>
          <p:cNvCxnSpPr>
            <a:cxnSpLocks/>
          </p:cNvCxnSpPr>
          <p:nvPr/>
        </p:nvCxnSpPr>
        <p:spPr>
          <a:xfrm>
            <a:off x="5337776" y="6029546"/>
            <a:ext cx="1106739" cy="10703"/>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2" name="Connecteur droit 101">
            <a:extLst>
              <a:ext uri="{FF2B5EF4-FFF2-40B4-BE49-F238E27FC236}">
                <a16:creationId xmlns:a16="http://schemas.microsoft.com/office/drawing/2014/main" id="{3DD5DEAC-0C7A-4805-B239-C7FAC8ED4AC4}"/>
              </a:ext>
            </a:extLst>
          </p:cNvPr>
          <p:cNvCxnSpPr>
            <a:cxnSpLocks/>
          </p:cNvCxnSpPr>
          <p:nvPr/>
        </p:nvCxnSpPr>
        <p:spPr>
          <a:xfrm>
            <a:off x="6750265" y="6024194"/>
            <a:ext cx="2680590" cy="16055"/>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4" name="Connecteur droit 103">
            <a:extLst>
              <a:ext uri="{FF2B5EF4-FFF2-40B4-BE49-F238E27FC236}">
                <a16:creationId xmlns:a16="http://schemas.microsoft.com/office/drawing/2014/main" id="{1B6DD960-0BE2-444E-94BC-D1B839735771}"/>
              </a:ext>
            </a:extLst>
          </p:cNvPr>
          <p:cNvCxnSpPr>
            <a:cxnSpLocks/>
          </p:cNvCxnSpPr>
          <p:nvPr/>
        </p:nvCxnSpPr>
        <p:spPr>
          <a:xfrm flipV="1">
            <a:off x="9747141" y="6020336"/>
            <a:ext cx="2435027" cy="921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pic>
        <p:nvPicPr>
          <p:cNvPr id="53" name="Image 52" descr="Une image contenant équitation, jaune, petit, bateau&#10;&#10;Description générée automatiquement">
            <a:extLst>
              <a:ext uri="{FF2B5EF4-FFF2-40B4-BE49-F238E27FC236}">
                <a16:creationId xmlns:a16="http://schemas.microsoft.com/office/drawing/2014/main" id="{2252630A-8B9A-4B72-8B0D-731D6232D20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214" y="-29057"/>
            <a:ext cx="12189786" cy="2351223"/>
          </a:xfrm>
          <a:prstGeom prst="rect">
            <a:avLst/>
          </a:prstGeom>
        </p:spPr>
      </p:pic>
      <p:sp>
        <p:nvSpPr>
          <p:cNvPr id="54" name="ZoneTexte 53">
            <a:extLst>
              <a:ext uri="{FF2B5EF4-FFF2-40B4-BE49-F238E27FC236}">
                <a16:creationId xmlns:a16="http://schemas.microsoft.com/office/drawing/2014/main" id="{20D6F2A6-93BD-47D7-B2FE-C85EE9AFBCA7}"/>
              </a:ext>
            </a:extLst>
          </p:cNvPr>
          <p:cNvSpPr txBox="1"/>
          <p:nvPr/>
        </p:nvSpPr>
        <p:spPr>
          <a:xfrm>
            <a:off x="9980536" y="1654628"/>
            <a:ext cx="20721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FFFF"/>
                </a:solidFill>
                <a:effectLst/>
                <a:uLnTx/>
                <a:uFillTx/>
                <a:latin typeface="Calibri" panose="020F0502020204030204"/>
                <a:ea typeface="+mn-ea"/>
                <a:cs typeface="+mn-cs"/>
              </a:rPr>
              <a:t>Présentation</a:t>
            </a:r>
          </a:p>
        </p:txBody>
      </p:sp>
    </p:spTree>
    <p:extLst>
      <p:ext uri="{BB962C8B-B14F-4D97-AF65-F5344CB8AC3E}">
        <p14:creationId xmlns:p14="http://schemas.microsoft.com/office/powerpoint/2010/main" val="20169699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55BDE87-2148-4B3F-9962-23E68FC855D6}"/>
              </a:ext>
            </a:extLst>
          </p:cNvPr>
          <p:cNvSpPr txBox="1"/>
          <p:nvPr/>
        </p:nvSpPr>
        <p:spPr>
          <a:xfrm>
            <a:off x="1887794" y="1671484"/>
            <a:ext cx="140601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FFFFF"/>
                </a:solidFill>
                <a:effectLst/>
                <a:uLnTx/>
                <a:uFillTx/>
                <a:latin typeface="Calibri" panose="020F0502020204030204"/>
                <a:ea typeface="+mn-ea"/>
                <a:cs typeface="+mn-cs"/>
              </a:rPr>
              <a:t>FAMILLES DE PRODUITS </a:t>
            </a:r>
            <a:r>
              <a:rPr kumimoji="0" lang="fr-FR" sz="1400" b="0" i="0" u="none" strike="noStrike" kern="1200" cap="none" spc="0" normalizeH="0" baseline="0" noProof="0" dirty="0">
                <a:ln>
                  <a:noFill/>
                </a:ln>
                <a:solidFill>
                  <a:srgbClr val="FFFFFF"/>
                </a:solidFill>
                <a:effectLst/>
                <a:uLnTx/>
                <a:uFillTx/>
                <a:latin typeface="Calibri" panose="020F0502020204030204"/>
                <a:ea typeface="+mn-ea"/>
                <a:cs typeface="+mn-cs"/>
              </a:rPr>
              <a:t>D’ÉLÉVATION DE PERSONNES</a:t>
            </a:r>
          </a:p>
        </p:txBody>
      </p:sp>
      <p:sp>
        <p:nvSpPr>
          <p:cNvPr id="5" name="ZoneTexte 4">
            <a:extLst>
              <a:ext uri="{FF2B5EF4-FFF2-40B4-BE49-F238E27FC236}">
                <a16:creationId xmlns:a16="http://schemas.microsoft.com/office/drawing/2014/main" id="{E040C91E-F25B-4556-839B-639CDC9693F6}"/>
              </a:ext>
            </a:extLst>
          </p:cNvPr>
          <p:cNvSpPr txBox="1"/>
          <p:nvPr/>
        </p:nvSpPr>
        <p:spPr>
          <a:xfrm>
            <a:off x="1199536" y="1642365"/>
            <a:ext cx="51127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FFFFFF"/>
                </a:solidFill>
                <a:effectLst/>
                <a:uLnTx/>
                <a:uFillTx/>
                <a:latin typeface="Calibri" panose="020F0502020204030204"/>
                <a:ea typeface="+mn-ea"/>
                <a:cs typeface="+mn-cs"/>
              </a:rPr>
              <a:t>7</a:t>
            </a:r>
          </a:p>
        </p:txBody>
      </p:sp>
      <p:sp>
        <p:nvSpPr>
          <p:cNvPr id="6" name="Ellipse 5">
            <a:extLst>
              <a:ext uri="{FF2B5EF4-FFF2-40B4-BE49-F238E27FC236}">
                <a16:creationId xmlns:a16="http://schemas.microsoft.com/office/drawing/2014/main" id="{17F277DE-0BA5-4213-90F7-127AE8B1F142}"/>
              </a:ext>
            </a:extLst>
          </p:cNvPr>
          <p:cNvSpPr/>
          <p:nvPr/>
        </p:nvSpPr>
        <p:spPr>
          <a:xfrm>
            <a:off x="973394" y="1631778"/>
            <a:ext cx="914400" cy="9541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C4CD68D5-67A8-4A5B-9357-0CB048315B4A}"/>
              </a:ext>
            </a:extLst>
          </p:cNvPr>
          <p:cNvSpPr txBox="1"/>
          <p:nvPr/>
        </p:nvSpPr>
        <p:spPr>
          <a:xfrm>
            <a:off x="1504335" y="3628103"/>
            <a:ext cx="2182762"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FFFFF"/>
                </a:solidFill>
                <a:effectLst/>
                <a:uLnTx/>
                <a:uFillTx/>
                <a:latin typeface="Calibri" panose="020F0502020204030204"/>
                <a:ea typeface="+mn-ea"/>
                <a:cs typeface="+mn-cs"/>
              </a:rPr>
              <a:t>NOUVEAU SIÈGE SOCIAL 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FFFFFF"/>
                </a:solidFill>
                <a:effectLst/>
                <a:uLnTx/>
                <a:uFillTx/>
                <a:latin typeface="Calibri" panose="020F0502020204030204"/>
                <a:ea typeface="+mn-ea"/>
                <a:cs typeface="+mn-cs"/>
              </a:rPr>
              <a:t>2020</a:t>
            </a:r>
          </a:p>
        </p:txBody>
      </p:sp>
      <p:sp>
        <p:nvSpPr>
          <p:cNvPr id="8" name="ZoneTexte 7">
            <a:extLst>
              <a:ext uri="{FF2B5EF4-FFF2-40B4-BE49-F238E27FC236}">
                <a16:creationId xmlns:a16="http://schemas.microsoft.com/office/drawing/2014/main" id="{119114F4-D30F-4419-8738-4D60EE5509D0}"/>
              </a:ext>
            </a:extLst>
          </p:cNvPr>
          <p:cNvSpPr txBox="1"/>
          <p:nvPr/>
        </p:nvSpPr>
        <p:spPr>
          <a:xfrm>
            <a:off x="2340077" y="4965290"/>
            <a:ext cx="1759975"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rPr>
              <a:t>UNE </a:t>
            </a:r>
            <a:r>
              <a:rPr kumimoji="0" lang="fr-FR" sz="1800" b="1" i="0" u="none" strike="noStrike" kern="1200" cap="none" spc="0" normalizeH="0" baseline="0" noProof="0" dirty="0">
                <a:ln>
                  <a:noFill/>
                </a:ln>
                <a:solidFill>
                  <a:srgbClr val="FFFFFF"/>
                </a:solidFill>
                <a:effectLst/>
                <a:uLnTx/>
                <a:uFillTx/>
                <a:latin typeface="Calibri" panose="020F0502020204030204"/>
                <a:ea typeface="+mn-ea"/>
                <a:cs typeface="+mn-cs"/>
              </a:rPr>
              <a:t>CROISSANCE SOUTENUE</a:t>
            </a:r>
          </a:p>
        </p:txBody>
      </p:sp>
      <p:sp>
        <p:nvSpPr>
          <p:cNvPr id="17" name="ZoneTexte 16">
            <a:extLst>
              <a:ext uri="{FF2B5EF4-FFF2-40B4-BE49-F238E27FC236}">
                <a16:creationId xmlns:a16="http://schemas.microsoft.com/office/drawing/2014/main" id="{B3159BEC-9250-49CE-B382-1A1445AECA45}"/>
              </a:ext>
            </a:extLst>
          </p:cNvPr>
          <p:cNvSpPr txBox="1"/>
          <p:nvPr/>
        </p:nvSpPr>
        <p:spPr>
          <a:xfrm>
            <a:off x="835676" y="5889919"/>
            <a:ext cx="149409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rPr>
              <a:t>      SITES INDUSTRIELS</a:t>
            </a:r>
          </a:p>
        </p:txBody>
      </p:sp>
      <p:sp>
        <p:nvSpPr>
          <p:cNvPr id="18" name="ZoneTexte 17">
            <a:extLst>
              <a:ext uri="{FF2B5EF4-FFF2-40B4-BE49-F238E27FC236}">
                <a16:creationId xmlns:a16="http://schemas.microsoft.com/office/drawing/2014/main" id="{3F4A9F16-A4C5-4A55-B2ED-06439BA0F06C}"/>
              </a:ext>
            </a:extLst>
          </p:cNvPr>
          <p:cNvSpPr txBox="1"/>
          <p:nvPr/>
        </p:nvSpPr>
        <p:spPr>
          <a:xfrm>
            <a:off x="771832" y="5472041"/>
            <a:ext cx="51127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FFFFFF"/>
                </a:solidFill>
                <a:effectLst/>
                <a:uLnTx/>
                <a:uFillTx/>
                <a:latin typeface="Calibri" panose="020F0502020204030204"/>
                <a:ea typeface="+mn-ea"/>
                <a:cs typeface="+mn-cs"/>
              </a:rPr>
              <a:t>6</a:t>
            </a:r>
          </a:p>
        </p:txBody>
      </p:sp>
      <p:sp>
        <p:nvSpPr>
          <p:cNvPr id="23" name="ZoneTexte 22">
            <a:extLst>
              <a:ext uri="{FF2B5EF4-FFF2-40B4-BE49-F238E27FC236}">
                <a16:creationId xmlns:a16="http://schemas.microsoft.com/office/drawing/2014/main" id="{4B268E89-472F-48FA-BE83-468E76C9D8BA}"/>
              </a:ext>
            </a:extLst>
          </p:cNvPr>
          <p:cNvSpPr txBox="1"/>
          <p:nvPr/>
        </p:nvSpPr>
        <p:spPr>
          <a:xfrm>
            <a:off x="8672082" y="1959118"/>
            <a:ext cx="163212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FFFFFF"/>
                </a:solidFill>
                <a:effectLst/>
                <a:uLnTx/>
                <a:uFillTx/>
                <a:latin typeface="Calibri" panose="020F0502020204030204"/>
                <a:ea typeface="+mn-ea"/>
                <a:cs typeface="+mn-cs"/>
              </a:rPr>
              <a:t>2000</a:t>
            </a:r>
          </a:p>
        </p:txBody>
      </p:sp>
      <p:sp>
        <p:nvSpPr>
          <p:cNvPr id="24" name="Organigramme : Terminateur 23">
            <a:extLst>
              <a:ext uri="{FF2B5EF4-FFF2-40B4-BE49-F238E27FC236}">
                <a16:creationId xmlns:a16="http://schemas.microsoft.com/office/drawing/2014/main" id="{DA59A454-8989-474B-A297-36B9C24225CE}"/>
              </a:ext>
            </a:extLst>
          </p:cNvPr>
          <p:cNvSpPr/>
          <p:nvPr/>
        </p:nvSpPr>
        <p:spPr>
          <a:xfrm>
            <a:off x="8745790" y="2777610"/>
            <a:ext cx="2005753" cy="285136"/>
          </a:xfrm>
          <a:prstGeom prst="flowChartTermina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ZoneTexte 24">
            <a:extLst>
              <a:ext uri="{FF2B5EF4-FFF2-40B4-BE49-F238E27FC236}">
                <a16:creationId xmlns:a16="http://schemas.microsoft.com/office/drawing/2014/main" id="{17B96384-0CA6-459D-B581-92D4712119B3}"/>
              </a:ext>
            </a:extLst>
          </p:cNvPr>
          <p:cNvSpPr txBox="1"/>
          <p:nvPr/>
        </p:nvSpPr>
        <p:spPr>
          <a:xfrm>
            <a:off x="8839195" y="2750901"/>
            <a:ext cx="176172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FFFFFF"/>
                </a:solidFill>
                <a:effectLst/>
                <a:uLnTx/>
                <a:uFillTx/>
                <a:latin typeface="Calibri" panose="020F0502020204030204"/>
                <a:ea typeface="+mn-ea"/>
                <a:cs typeface="+mn-cs"/>
              </a:rPr>
              <a:t>COLLABORATEURS</a:t>
            </a:r>
          </a:p>
        </p:txBody>
      </p:sp>
      <p:sp>
        <p:nvSpPr>
          <p:cNvPr id="26" name="ZoneTexte 25">
            <a:extLst>
              <a:ext uri="{FF2B5EF4-FFF2-40B4-BE49-F238E27FC236}">
                <a16:creationId xmlns:a16="http://schemas.microsoft.com/office/drawing/2014/main" id="{E4A8C257-825B-45A9-90FD-35392D2C0E7E}"/>
              </a:ext>
            </a:extLst>
          </p:cNvPr>
          <p:cNvSpPr txBox="1"/>
          <p:nvPr/>
        </p:nvSpPr>
        <p:spPr>
          <a:xfrm>
            <a:off x="8173602" y="4832735"/>
            <a:ext cx="3190539" cy="1415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1" i="0" u="none" strike="noStrike" kern="1200" cap="none" spc="0" normalizeH="0" baseline="0" noProof="0" dirty="0">
                <a:ln>
                  <a:noFill/>
                </a:ln>
                <a:solidFill>
                  <a:srgbClr val="FFFFFF"/>
                </a:solidFill>
                <a:effectLst/>
                <a:uLnTx/>
                <a:uFillTx/>
                <a:latin typeface="Calibri" panose="020F0502020204030204"/>
                <a:ea typeface="+mn-ea"/>
                <a:cs typeface="+mn-cs"/>
              </a:rPr>
              <a:t>555,9</a:t>
            </a:r>
            <a:r>
              <a:rPr kumimoji="0" lang="fr-FR" sz="5400" b="0" i="0" u="none" strike="noStrike" kern="1200" cap="none" spc="0" normalizeH="0" baseline="0" noProof="0" dirty="0">
                <a:ln>
                  <a:noFill/>
                </a:ln>
                <a:solidFill>
                  <a:srgbClr val="FFFFFF"/>
                </a:solidFill>
                <a:effectLst/>
                <a:uLnTx/>
                <a:uFillTx/>
                <a:latin typeface="Calibri" panose="020F0502020204030204"/>
                <a:ea typeface="+mn-ea"/>
                <a:cs typeface="+mn-cs"/>
              </a:rPr>
              <a:t>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FFFFFF"/>
                </a:solidFill>
                <a:effectLst/>
                <a:uLnTx/>
                <a:uFillTx/>
                <a:latin typeface="Calibri" panose="020F0502020204030204"/>
                <a:ea typeface="+mn-ea"/>
                <a:cs typeface="+mn-cs"/>
              </a:rPr>
              <a:t>CA 2018</a:t>
            </a:r>
          </a:p>
        </p:txBody>
      </p:sp>
      <p:sp>
        <p:nvSpPr>
          <p:cNvPr id="27" name="ZoneTexte 26">
            <a:extLst>
              <a:ext uri="{FF2B5EF4-FFF2-40B4-BE49-F238E27FC236}">
                <a16:creationId xmlns:a16="http://schemas.microsoft.com/office/drawing/2014/main" id="{B39F40C8-C520-4B8F-8EBE-7C383C1063C3}"/>
              </a:ext>
            </a:extLst>
          </p:cNvPr>
          <p:cNvSpPr txBox="1"/>
          <p:nvPr/>
        </p:nvSpPr>
        <p:spPr>
          <a:xfrm>
            <a:off x="7624917" y="3486075"/>
            <a:ext cx="175997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rPr>
              <a:t>UNE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Calibri" panose="020F0502020204030204"/>
                <a:ea typeface="+mn-ea"/>
                <a:cs typeface="+mn-cs"/>
              </a:rPr>
              <a:t>OFFRE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Calibri" panose="020F0502020204030204"/>
                <a:ea typeface="+mn-ea"/>
                <a:cs typeface="+mn-cs"/>
              </a:rPr>
              <a:t>GLOBALE</a:t>
            </a:r>
          </a:p>
        </p:txBody>
      </p:sp>
      <p:pic>
        <p:nvPicPr>
          <p:cNvPr id="38" name="Image 37">
            <a:extLst>
              <a:ext uri="{FF2B5EF4-FFF2-40B4-BE49-F238E27FC236}">
                <a16:creationId xmlns:a16="http://schemas.microsoft.com/office/drawing/2014/main" id="{04388C00-D483-4DA4-A289-C47BFB71A1D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9" name="ZoneTexte 38">
            <a:extLst>
              <a:ext uri="{FF2B5EF4-FFF2-40B4-BE49-F238E27FC236}">
                <a16:creationId xmlns:a16="http://schemas.microsoft.com/office/drawing/2014/main" id="{32166F8B-3308-45E6-852A-9BBA6EB71D9B}"/>
              </a:ext>
            </a:extLst>
          </p:cNvPr>
          <p:cNvSpPr txBox="1"/>
          <p:nvPr/>
        </p:nvSpPr>
        <p:spPr>
          <a:xfrm>
            <a:off x="4758420" y="0"/>
            <a:ext cx="207217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FFFF"/>
                </a:solidFill>
                <a:effectLst/>
                <a:uLnTx/>
                <a:uFillTx/>
                <a:latin typeface="Calibri" panose="020F0502020204030204"/>
                <a:ea typeface="+mn-ea"/>
                <a:cs typeface="+mn-cs"/>
              </a:rPr>
              <a:t>HAULOTTE en résumé</a:t>
            </a:r>
          </a:p>
        </p:txBody>
      </p:sp>
    </p:spTree>
    <p:extLst>
      <p:ext uri="{BB962C8B-B14F-4D97-AF65-F5344CB8AC3E}">
        <p14:creationId xmlns:p14="http://schemas.microsoft.com/office/powerpoint/2010/main" val="28808744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A58363A-394D-4B7E-A487-D330CB240088}"/>
              </a:ext>
            </a:extLst>
          </p:cNvPr>
          <p:cNvSpPr txBox="1"/>
          <p:nvPr/>
        </p:nvSpPr>
        <p:spPr>
          <a:xfrm>
            <a:off x="575187" y="1052052"/>
            <a:ext cx="4188541" cy="147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Calibri" panose="020F0502020204030204"/>
                <a:ea typeface="+mn-ea"/>
                <a:cs typeface="+mn-cs"/>
              </a:rPr>
              <a:t>DEVENIR LE PROMOTEUR DE SOLUTIONS  DE TRAVAIL EN HAUTEUR LES PLUS SÛRES ET LES PLUS VALORISABLES , OFFRANT AINSI L’EXPERIENCE CLIENT LA PLUS ACCOMPLIE.</a:t>
            </a:r>
          </a:p>
        </p:txBody>
      </p:sp>
      <p:sp>
        <p:nvSpPr>
          <p:cNvPr id="3" name="ZoneTexte 2">
            <a:extLst>
              <a:ext uri="{FF2B5EF4-FFF2-40B4-BE49-F238E27FC236}">
                <a16:creationId xmlns:a16="http://schemas.microsoft.com/office/drawing/2014/main" id="{7149B21B-516D-4297-B166-9E8D32DF5D58}"/>
              </a:ext>
            </a:extLst>
          </p:cNvPr>
          <p:cNvSpPr txBox="1"/>
          <p:nvPr/>
        </p:nvSpPr>
        <p:spPr>
          <a:xfrm>
            <a:off x="7683671" y="227723"/>
            <a:ext cx="3352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9AE00"/>
                </a:solidFill>
                <a:effectLst/>
                <a:uLnTx/>
                <a:uFillTx/>
                <a:latin typeface="Calibri" panose="020F0502020204030204"/>
                <a:ea typeface="+mn-ea"/>
                <a:cs typeface="+mn-cs"/>
              </a:rPr>
              <a:t>NOTRE AMBITION</a:t>
            </a:r>
          </a:p>
        </p:txBody>
      </p:sp>
      <p:sp>
        <p:nvSpPr>
          <p:cNvPr id="5" name="ZoneTexte 4">
            <a:extLst>
              <a:ext uri="{FF2B5EF4-FFF2-40B4-BE49-F238E27FC236}">
                <a16:creationId xmlns:a16="http://schemas.microsoft.com/office/drawing/2014/main" id="{429C14F3-3AC6-4CB4-9D25-E3C6CD3480F2}"/>
              </a:ext>
            </a:extLst>
          </p:cNvPr>
          <p:cNvSpPr txBox="1"/>
          <p:nvPr/>
        </p:nvSpPr>
        <p:spPr>
          <a:xfrm>
            <a:off x="5875698" y="698837"/>
            <a:ext cx="621983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161412"/>
                </a:solidFill>
                <a:effectLst/>
                <a:uLnTx/>
                <a:uFillTx/>
                <a:latin typeface="Calibri" panose="020F0502020204030204"/>
                <a:ea typeface="+mn-ea"/>
                <a:cs typeface="+mn-cs"/>
              </a:rPr>
              <a:t>DEVENIR LE PROMOTEUR DE SOLUTIONS  DE TRAVAIL EN HAUTEUR LES PLUS SÛRES ET LES PLUS VALORISABLES , OFFRANT AINSI L’EXPERIENCE CLIENT LA PLUS ACCOMPLIE.</a:t>
            </a:r>
          </a:p>
        </p:txBody>
      </p:sp>
      <p:sp>
        <p:nvSpPr>
          <p:cNvPr id="6" name="ZoneTexte 5">
            <a:extLst>
              <a:ext uri="{FF2B5EF4-FFF2-40B4-BE49-F238E27FC236}">
                <a16:creationId xmlns:a16="http://schemas.microsoft.com/office/drawing/2014/main" id="{78D7D4D2-0563-48F8-8415-221E6C7B25B3}"/>
              </a:ext>
            </a:extLst>
          </p:cNvPr>
          <p:cNvSpPr txBox="1"/>
          <p:nvPr/>
        </p:nvSpPr>
        <p:spPr>
          <a:xfrm>
            <a:off x="8017971" y="1690167"/>
            <a:ext cx="246196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9AE00"/>
                </a:solidFill>
                <a:effectLst/>
                <a:uLnTx/>
                <a:uFillTx/>
                <a:latin typeface="Calibri" panose="020F0502020204030204"/>
                <a:ea typeface="+mn-ea"/>
                <a:cs typeface="+mn-cs"/>
              </a:rPr>
              <a:t>NOTRE STRATÉGIE</a:t>
            </a:r>
          </a:p>
        </p:txBody>
      </p:sp>
      <p:sp>
        <p:nvSpPr>
          <p:cNvPr id="7" name="ZoneTexte 6">
            <a:extLst>
              <a:ext uri="{FF2B5EF4-FFF2-40B4-BE49-F238E27FC236}">
                <a16:creationId xmlns:a16="http://schemas.microsoft.com/office/drawing/2014/main" id="{951AEFB7-B86B-4652-96EA-120EF3BD46A8}"/>
              </a:ext>
            </a:extLst>
          </p:cNvPr>
          <p:cNvSpPr txBox="1"/>
          <p:nvPr/>
        </p:nvSpPr>
        <p:spPr>
          <a:xfrm>
            <a:off x="5758005" y="2720863"/>
            <a:ext cx="6404496" cy="18928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srgbClr val="161412"/>
                </a:solidFill>
                <a:effectLst/>
                <a:uLnTx/>
                <a:uFillTx/>
                <a:latin typeface="Calibri" panose="020F0502020204030204"/>
                <a:ea typeface="+mn-ea"/>
                <a:cs typeface="+mn-cs"/>
              </a:rPr>
              <a:t>Nous développons une </a:t>
            </a:r>
            <a:r>
              <a:rPr kumimoji="0" lang="fr-FR" sz="1300" b="1" i="0" u="none" strike="noStrike" kern="1200" cap="none" spc="0" normalizeH="0" baseline="0" noProof="0" dirty="0">
                <a:ln>
                  <a:noFill/>
                </a:ln>
                <a:solidFill>
                  <a:srgbClr val="161412"/>
                </a:solidFill>
                <a:effectLst/>
                <a:uLnTx/>
                <a:uFillTx/>
                <a:latin typeface="Calibri" panose="020F0502020204030204"/>
                <a:ea typeface="+mn-ea"/>
                <a:cs typeface="+mn-cs"/>
              </a:rPr>
              <a:t>stratégie « </a:t>
            </a:r>
            <a:r>
              <a:rPr kumimoji="0" lang="fr-FR" sz="1300" b="1" i="0" u="none" strike="noStrike" kern="1200" cap="none" spc="0" normalizeH="0" baseline="0" noProof="0" dirty="0" err="1">
                <a:ln>
                  <a:noFill/>
                </a:ln>
                <a:solidFill>
                  <a:srgbClr val="161412"/>
                </a:solidFill>
                <a:effectLst/>
                <a:uLnTx/>
                <a:uFillTx/>
                <a:latin typeface="Calibri" panose="020F0502020204030204"/>
                <a:ea typeface="+mn-ea"/>
                <a:cs typeface="+mn-cs"/>
              </a:rPr>
              <a:t>GloCal</a:t>
            </a:r>
            <a:r>
              <a:rPr kumimoji="0" lang="fr-FR" sz="1300" b="1" i="0" u="none" strike="noStrike" kern="1200" cap="none" spc="0" normalizeH="0" baseline="0" noProof="0" dirty="0">
                <a:ln>
                  <a:noFill/>
                </a:ln>
                <a:solidFill>
                  <a:srgbClr val="161412"/>
                </a:solidFill>
                <a:effectLst/>
                <a:uLnTx/>
                <a:uFillTx/>
                <a:latin typeface="Calibri" panose="020F0502020204030204"/>
                <a:ea typeface="+mn-ea"/>
                <a:cs typeface="+mn-cs"/>
              </a:rPr>
              <a:t> » </a:t>
            </a:r>
            <a:r>
              <a:rPr kumimoji="0" lang="fr-FR" sz="1300" b="0" i="0" u="none" strike="noStrike" kern="1200" cap="none" spc="0" normalizeH="0" baseline="0" noProof="0" dirty="0">
                <a:ln>
                  <a:noFill/>
                </a:ln>
                <a:solidFill>
                  <a:srgbClr val="161412"/>
                </a:solidFill>
                <a:effectLst/>
                <a:uLnTx/>
                <a:uFillTx/>
                <a:latin typeface="Calibri" panose="020F0502020204030204"/>
                <a:ea typeface="+mn-ea"/>
                <a:cs typeface="+mn-cs"/>
              </a:rPr>
              <a:t>qui permet de déployer et d’adapter la stratégie globale du Groupe. Nous nous appuyons sur des </a:t>
            </a:r>
            <a:r>
              <a:rPr kumimoji="0" lang="fr-FR" sz="1300" b="1" i="0" u="none" strike="noStrike" kern="1200" cap="none" spc="0" normalizeH="0" baseline="0" noProof="0" dirty="0">
                <a:ln>
                  <a:noFill/>
                </a:ln>
                <a:solidFill>
                  <a:srgbClr val="161412"/>
                </a:solidFill>
                <a:effectLst/>
                <a:uLnTx/>
                <a:uFillTx/>
                <a:latin typeface="Calibri" panose="020F0502020204030204"/>
                <a:ea typeface="+mn-ea"/>
                <a:cs typeface="+mn-cs"/>
              </a:rPr>
              <a:t>valeurs humaines, professionnelles et managériales définies et partagées </a:t>
            </a:r>
            <a:r>
              <a:rPr kumimoji="0" lang="fr-FR" sz="1300" b="0" i="0" u="none" strike="noStrike" kern="1200" cap="none" spc="0" normalizeH="0" baseline="0" noProof="0" dirty="0">
                <a:ln>
                  <a:noFill/>
                </a:ln>
                <a:solidFill>
                  <a:srgbClr val="161412"/>
                </a:solidFill>
                <a:effectLst/>
                <a:uLnTx/>
                <a:uFillTx/>
                <a:latin typeface="Calibri" panose="020F0502020204030204"/>
                <a:ea typeface="+mn-ea"/>
                <a:cs typeface="+mn-cs"/>
              </a:rPr>
              <a:t>pour guider nos actions et donner du sens à notre performance.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00" b="0" i="0" u="none" strike="noStrike" kern="1200" cap="none" spc="0" normalizeH="0" baseline="0" noProof="0" dirty="0">
              <a:ln>
                <a:noFill/>
              </a:ln>
              <a:solidFill>
                <a:srgbClr val="161412"/>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srgbClr val="161412"/>
                </a:solidFill>
                <a:effectLst/>
                <a:uLnTx/>
                <a:uFillTx/>
                <a:latin typeface="Calibri" panose="020F0502020204030204"/>
                <a:ea typeface="+mn-ea"/>
                <a:cs typeface="+mn-cs"/>
              </a:rPr>
              <a:t>Dans ce cadre, notre ambition est d’offrir à nos clients des solutions toujours plus </a:t>
            </a:r>
            <a:r>
              <a:rPr kumimoji="0" lang="fr-FR" sz="1300" b="1" i="0" u="none" strike="noStrike" kern="1200" cap="none" spc="0" normalizeH="0" baseline="0" noProof="0" dirty="0">
                <a:ln>
                  <a:noFill/>
                </a:ln>
                <a:solidFill>
                  <a:srgbClr val="161412"/>
                </a:solidFill>
                <a:effectLst/>
                <a:uLnTx/>
                <a:uFillTx/>
                <a:latin typeface="Calibri" panose="020F0502020204030204"/>
                <a:ea typeface="+mn-ea"/>
                <a:cs typeface="+mn-cs"/>
              </a:rPr>
              <a:t>sécurisées</a:t>
            </a:r>
            <a:r>
              <a:rPr kumimoji="0" lang="fr-FR" sz="1300" b="0" i="0" u="none" strike="noStrike" kern="1200" cap="none" spc="0" normalizeH="0" baseline="0" noProof="0" dirty="0">
                <a:ln>
                  <a:noFill/>
                </a:ln>
                <a:solidFill>
                  <a:srgbClr val="161412"/>
                </a:solidFill>
                <a:effectLst/>
                <a:uLnTx/>
                <a:uFillTx/>
                <a:latin typeface="Calibri" panose="020F0502020204030204"/>
                <a:ea typeface="+mn-ea"/>
                <a:cs typeface="+mn-cs"/>
              </a:rPr>
              <a:t>, toujours plus </a:t>
            </a:r>
            <a:r>
              <a:rPr kumimoji="0" lang="fr-FR" sz="1300" b="1" i="0" u="none" strike="noStrike" kern="1200" cap="none" spc="0" normalizeH="0" baseline="0" noProof="0" dirty="0">
                <a:ln>
                  <a:noFill/>
                </a:ln>
                <a:solidFill>
                  <a:srgbClr val="161412"/>
                </a:solidFill>
                <a:effectLst/>
                <a:uLnTx/>
                <a:uFillTx/>
                <a:latin typeface="Calibri" panose="020F0502020204030204"/>
                <a:ea typeface="+mn-ea"/>
                <a:cs typeface="+mn-cs"/>
              </a:rPr>
              <a:t>respectueuses de l’environnement </a:t>
            </a:r>
            <a:r>
              <a:rPr kumimoji="0" lang="fr-FR" sz="1300" b="0" i="0" u="none" strike="noStrike" kern="1200" cap="none" spc="0" normalizeH="0" baseline="0" noProof="0" dirty="0">
                <a:ln>
                  <a:noFill/>
                </a:ln>
                <a:solidFill>
                  <a:srgbClr val="161412"/>
                </a:solidFill>
                <a:effectLst/>
                <a:uLnTx/>
                <a:uFillTx/>
                <a:latin typeface="Calibri" panose="020F0502020204030204"/>
                <a:ea typeface="+mn-ea"/>
                <a:cs typeface="+mn-cs"/>
              </a:rPr>
              <a:t>et toujours plus </a:t>
            </a:r>
            <a:r>
              <a:rPr kumimoji="0" lang="fr-FR" sz="1300" b="1" i="0" u="none" strike="noStrike" kern="1200" cap="none" spc="0" normalizeH="0" baseline="0" noProof="0" dirty="0">
                <a:ln>
                  <a:noFill/>
                </a:ln>
                <a:solidFill>
                  <a:srgbClr val="161412"/>
                </a:solidFill>
                <a:effectLst/>
                <a:uLnTx/>
                <a:uFillTx/>
                <a:latin typeface="Calibri" panose="020F0502020204030204"/>
                <a:ea typeface="+mn-ea"/>
                <a:cs typeface="+mn-cs"/>
              </a:rPr>
              <a:t>adaptées aux besoins </a:t>
            </a:r>
            <a:r>
              <a:rPr kumimoji="0" lang="fr-FR" sz="1300" b="0" i="0" u="none" strike="noStrike" kern="1200" cap="none" spc="0" normalizeH="0" baseline="0" noProof="0" dirty="0">
                <a:ln>
                  <a:noFill/>
                </a:ln>
                <a:solidFill>
                  <a:srgbClr val="161412"/>
                </a:solidFill>
                <a:effectLst/>
                <a:uLnTx/>
                <a:uFillTx/>
                <a:latin typeface="Calibri" panose="020F0502020204030204"/>
                <a:ea typeface="+mn-ea"/>
                <a:cs typeface="+mn-cs"/>
              </a:rPr>
              <a:t>de nos partenaires. Pour transformer cette ambition en plans d’actions, nous avons défini trois axes stratégiques majeurs :</a:t>
            </a:r>
          </a:p>
        </p:txBody>
      </p:sp>
      <p:grpSp>
        <p:nvGrpSpPr>
          <p:cNvPr id="8" name="Groupe 7">
            <a:extLst>
              <a:ext uri="{FF2B5EF4-FFF2-40B4-BE49-F238E27FC236}">
                <a16:creationId xmlns:a16="http://schemas.microsoft.com/office/drawing/2014/main" id="{EA9DCA5D-1616-4CCB-9DD6-DC92762C6A7D}"/>
              </a:ext>
            </a:extLst>
          </p:cNvPr>
          <p:cNvGrpSpPr/>
          <p:nvPr/>
        </p:nvGrpSpPr>
        <p:grpSpPr>
          <a:xfrm rot="10800000">
            <a:off x="10979554" y="1467726"/>
            <a:ext cx="305749" cy="400110"/>
            <a:chOff x="766375" y="5109155"/>
            <a:chExt cx="305749" cy="400110"/>
          </a:xfrm>
        </p:grpSpPr>
        <p:cxnSp>
          <p:nvCxnSpPr>
            <p:cNvPr id="9" name="Connecteur droit 8">
              <a:extLst>
                <a:ext uri="{FF2B5EF4-FFF2-40B4-BE49-F238E27FC236}">
                  <a16:creationId xmlns:a16="http://schemas.microsoft.com/office/drawing/2014/main" id="{DB67BA53-A278-40B9-A4CC-B40CCE567007}"/>
                </a:ext>
              </a:extLst>
            </p:cNvPr>
            <p:cNvCxnSpPr>
              <a:cxnSpLocks/>
            </p:cNvCxnSpPr>
            <p:nvPr/>
          </p:nvCxnSpPr>
          <p:spPr>
            <a:xfrm flipV="1">
              <a:off x="766375" y="5233759"/>
              <a:ext cx="74422" cy="103482"/>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2FF1980D-8B12-4DD0-8A56-2B3765DAFAE2}"/>
                </a:ext>
              </a:extLst>
            </p:cNvPr>
            <p:cNvCxnSpPr>
              <a:cxnSpLocks/>
            </p:cNvCxnSpPr>
            <p:nvPr/>
          </p:nvCxnSpPr>
          <p:spPr>
            <a:xfrm>
              <a:off x="840797" y="5217654"/>
              <a:ext cx="77109" cy="29161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D2B1B662-E8F9-47A6-9417-5DAABDEE4AD0}"/>
                </a:ext>
              </a:extLst>
            </p:cNvPr>
            <p:cNvCxnSpPr>
              <a:cxnSpLocks/>
            </p:cNvCxnSpPr>
            <p:nvPr/>
          </p:nvCxnSpPr>
          <p:spPr>
            <a:xfrm flipV="1">
              <a:off x="917906" y="5109155"/>
              <a:ext cx="77109" cy="40011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AFD33734-D00A-4B46-951F-75ECEA42250B}"/>
                </a:ext>
              </a:extLst>
            </p:cNvPr>
            <p:cNvCxnSpPr>
              <a:cxnSpLocks/>
            </p:cNvCxnSpPr>
            <p:nvPr/>
          </p:nvCxnSpPr>
          <p:spPr>
            <a:xfrm>
              <a:off x="995015" y="5109155"/>
              <a:ext cx="77109" cy="22808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13" name="Connecteur droit 12">
            <a:extLst>
              <a:ext uri="{FF2B5EF4-FFF2-40B4-BE49-F238E27FC236}">
                <a16:creationId xmlns:a16="http://schemas.microsoft.com/office/drawing/2014/main" id="{748ADC9A-6BC5-4675-B1A6-37058ECA85C6}"/>
              </a:ext>
            </a:extLst>
          </p:cNvPr>
          <p:cNvCxnSpPr>
            <a:cxnSpLocks/>
          </p:cNvCxnSpPr>
          <p:nvPr/>
        </p:nvCxnSpPr>
        <p:spPr>
          <a:xfrm>
            <a:off x="7550590" y="1644666"/>
            <a:ext cx="3447313"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A91CBF90-1230-4DA6-A16E-94B962C295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29" y="0"/>
            <a:ext cx="5731470" cy="6858000"/>
          </a:xfrm>
          <a:prstGeom prst="rect">
            <a:avLst/>
          </a:prstGeom>
        </p:spPr>
      </p:pic>
      <p:cxnSp>
        <p:nvCxnSpPr>
          <p:cNvPr id="14" name="Connecteur droit 13">
            <a:extLst>
              <a:ext uri="{FF2B5EF4-FFF2-40B4-BE49-F238E27FC236}">
                <a16:creationId xmlns:a16="http://schemas.microsoft.com/office/drawing/2014/main" id="{AF4E496B-97D9-4B5A-8CDC-AC58E1D0BE51}"/>
              </a:ext>
            </a:extLst>
          </p:cNvPr>
          <p:cNvCxnSpPr>
            <a:cxnSpLocks/>
          </p:cNvCxnSpPr>
          <p:nvPr/>
        </p:nvCxnSpPr>
        <p:spPr>
          <a:xfrm>
            <a:off x="11284409" y="1639750"/>
            <a:ext cx="890109"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3C1A6A50-7124-419D-8C07-C2626433FDC1}"/>
              </a:ext>
            </a:extLst>
          </p:cNvPr>
          <p:cNvSpPr txBox="1"/>
          <p:nvPr/>
        </p:nvSpPr>
        <p:spPr>
          <a:xfrm>
            <a:off x="6636774" y="4709121"/>
            <a:ext cx="16714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9AE00"/>
                </a:solidFill>
                <a:effectLst/>
                <a:uLnTx/>
                <a:uFillTx/>
                <a:latin typeface="Calibri" panose="020F0502020204030204"/>
                <a:ea typeface="+mn-ea"/>
                <a:cs typeface="+mn-cs"/>
              </a:rPr>
              <a:t>DEVENIR UNE</a:t>
            </a:r>
          </a:p>
        </p:txBody>
      </p:sp>
      <p:sp>
        <p:nvSpPr>
          <p:cNvPr id="18" name="ZoneTexte 17">
            <a:extLst>
              <a:ext uri="{FF2B5EF4-FFF2-40B4-BE49-F238E27FC236}">
                <a16:creationId xmlns:a16="http://schemas.microsoft.com/office/drawing/2014/main" id="{D8B771A0-B739-49E2-A55E-92B8637C98CA}"/>
              </a:ext>
            </a:extLst>
          </p:cNvPr>
          <p:cNvSpPr txBox="1"/>
          <p:nvPr/>
        </p:nvSpPr>
        <p:spPr>
          <a:xfrm>
            <a:off x="6641694" y="5136825"/>
            <a:ext cx="16714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9AE00"/>
                </a:solidFill>
                <a:effectLst/>
                <a:uLnTx/>
                <a:uFillTx/>
                <a:latin typeface="Calibri" panose="020F0502020204030204"/>
                <a:ea typeface="+mn-ea"/>
                <a:cs typeface="+mn-cs"/>
              </a:rPr>
              <a:t>DEVENIR UN</a:t>
            </a:r>
          </a:p>
        </p:txBody>
      </p:sp>
      <p:sp>
        <p:nvSpPr>
          <p:cNvPr id="19" name="ZoneTexte 18">
            <a:extLst>
              <a:ext uri="{FF2B5EF4-FFF2-40B4-BE49-F238E27FC236}">
                <a16:creationId xmlns:a16="http://schemas.microsoft.com/office/drawing/2014/main" id="{05107069-171A-479A-9CDD-BED3FFDFE64F}"/>
              </a:ext>
            </a:extLst>
          </p:cNvPr>
          <p:cNvSpPr txBox="1"/>
          <p:nvPr/>
        </p:nvSpPr>
        <p:spPr>
          <a:xfrm>
            <a:off x="6641694" y="5530118"/>
            <a:ext cx="16714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9AE00"/>
                </a:solidFill>
                <a:effectLst/>
                <a:uLnTx/>
                <a:uFillTx/>
                <a:latin typeface="Calibri" panose="020F0502020204030204"/>
                <a:ea typeface="+mn-ea"/>
                <a:cs typeface="+mn-cs"/>
              </a:rPr>
              <a:t>DEVENIR LA</a:t>
            </a:r>
          </a:p>
        </p:txBody>
      </p:sp>
      <p:sp>
        <p:nvSpPr>
          <p:cNvPr id="20" name="Organigramme : Terminateur 8">
            <a:extLst>
              <a:ext uri="{FF2B5EF4-FFF2-40B4-BE49-F238E27FC236}">
                <a16:creationId xmlns:a16="http://schemas.microsoft.com/office/drawing/2014/main" id="{24AFB353-D626-4800-8F6B-ADD64A78E042}"/>
              </a:ext>
            </a:extLst>
          </p:cNvPr>
          <p:cNvSpPr/>
          <p:nvPr/>
        </p:nvSpPr>
        <p:spPr>
          <a:xfrm>
            <a:off x="8504903" y="4681039"/>
            <a:ext cx="2094257" cy="284630"/>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595 w 20720"/>
              <a:gd name="connsiteY0" fmla="*/ 0 h 21600"/>
              <a:gd name="connsiteX1" fmla="*/ 17245 w 20720"/>
              <a:gd name="connsiteY1" fmla="*/ 0 h 21600"/>
              <a:gd name="connsiteX2" fmla="*/ 20720 w 20720"/>
              <a:gd name="connsiteY2" fmla="*/ 10800 h 21600"/>
              <a:gd name="connsiteX3" fmla="*/ 17245 w 20720"/>
              <a:gd name="connsiteY3" fmla="*/ 21600 h 21600"/>
              <a:gd name="connsiteX4" fmla="*/ 2595 w 20720"/>
              <a:gd name="connsiteY4" fmla="*/ 21600 h 21600"/>
              <a:gd name="connsiteX5" fmla="*/ 0 w 20720"/>
              <a:gd name="connsiteY5" fmla="*/ 10800 h 21600"/>
              <a:gd name="connsiteX6" fmla="*/ 2595 w 20720"/>
              <a:gd name="connsiteY6" fmla="*/ 0 h 21600"/>
              <a:gd name="connsiteX0" fmla="*/ 2595 w 19760"/>
              <a:gd name="connsiteY0" fmla="*/ 0 h 21600"/>
              <a:gd name="connsiteX1" fmla="*/ 17245 w 19760"/>
              <a:gd name="connsiteY1" fmla="*/ 0 h 21600"/>
              <a:gd name="connsiteX2" fmla="*/ 19760 w 19760"/>
              <a:gd name="connsiteY2" fmla="*/ 9422 h 21600"/>
              <a:gd name="connsiteX3" fmla="*/ 17245 w 19760"/>
              <a:gd name="connsiteY3" fmla="*/ 21600 h 21600"/>
              <a:gd name="connsiteX4" fmla="*/ 2595 w 19760"/>
              <a:gd name="connsiteY4" fmla="*/ 21600 h 21600"/>
              <a:gd name="connsiteX5" fmla="*/ 0 w 19760"/>
              <a:gd name="connsiteY5" fmla="*/ 10800 h 21600"/>
              <a:gd name="connsiteX6" fmla="*/ 2595 w 1976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60" h="21600">
                <a:moveTo>
                  <a:pt x="2595" y="0"/>
                </a:moveTo>
                <a:lnTo>
                  <a:pt x="17245" y="0"/>
                </a:lnTo>
                <a:cubicBezTo>
                  <a:pt x="19164" y="0"/>
                  <a:pt x="19760" y="3457"/>
                  <a:pt x="19760" y="9422"/>
                </a:cubicBezTo>
                <a:cubicBezTo>
                  <a:pt x="19760" y="15387"/>
                  <a:pt x="19164" y="21600"/>
                  <a:pt x="17245" y="21600"/>
                </a:cubicBezTo>
                <a:lnTo>
                  <a:pt x="2595" y="21600"/>
                </a:lnTo>
                <a:cubicBezTo>
                  <a:pt x="676" y="21600"/>
                  <a:pt x="0" y="16765"/>
                  <a:pt x="0" y="10800"/>
                </a:cubicBezTo>
                <a:cubicBezTo>
                  <a:pt x="0" y="4835"/>
                  <a:pt x="676" y="0"/>
                  <a:pt x="2595" y="0"/>
                </a:cubicBez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ZoneTexte 20">
            <a:extLst>
              <a:ext uri="{FF2B5EF4-FFF2-40B4-BE49-F238E27FC236}">
                <a16:creationId xmlns:a16="http://schemas.microsoft.com/office/drawing/2014/main" id="{A47B0291-2908-4576-AAC1-DB8BAC4C87EA}"/>
              </a:ext>
            </a:extLst>
          </p:cNvPr>
          <p:cNvSpPr txBox="1"/>
          <p:nvPr/>
        </p:nvSpPr>
        <p:spPr>
          <a:xfrm>
            <a:off x="8790039" y="4657891"/>
            <a:ext cx="159913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FFFFF"/>
                </a:solidFill>
                <a:effectLst/>
                <a:uLnTx/>
                <a:uFillTx/>
                <a:latin typeface="Calibri" panose="020F0502020204030204"/>
                <a:ea typeface="+mn-ea"/>
                <a:cs typeface="+mn-cs"/>
              </a:rPr>
              <a:t>BLUE COMPANY</a:t>
            </a:r>
          </a:p>
        </p:txBody>
      </p:sp>
      <p:sp>
        <p:nvSpPr>
          <p:cNvPr id="22" name="Organigramme : Terminateur 12">
            <a:extLst>
              <a:ext uri="{FF2B5EF4-FFF2-40B4-BE49-F238E27FC236}">
                <a16:creationId xmlns:a16="http://schemas.microsoft.com/office/drawing/2014/main" id="{D5EADF91-BF6A-4A3D-8ECA-B2FD80A29A01}"/>
              </a:ext>
            </a:extLst>
          </p:cNvPr>
          <p:cNvSpPr/>
          <p:nvPr/>
        </p:nvSpPr>
        <p:spPr>
          <a:xfrm>
            <a:off x="8519654" y="5590525"/>
            <a:ext cx="2102553" cy="26258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040"/>
              <a:gd name="connsiteY0" fmla="*/ 0 h 21600"/>
              <a:gd name="connsiteX1" fmla="*/ 18125 w 21040"/>
              <a:gd name="connsiteY1" fmla="*/ 0 h 21600"/>
              <a:gd name="connsiteX2" fmla="*/ 21040 w 21040"/>
              <a:gd name="connsiteY2" fmla="*/ 12178 h 21600"/>
              <a:gd name="connsiteX3" fmla="*/ 18125 w 21040"/>
              <a:gd name="connsiteY3" fmla="*/ 21600 h 21600"/>
              <a:gd name="connsiteX4" fmla="*/ 3475 w 21040"/>
              <a:gd name="connsiteY4" fmla="*/ 21600 h 21600"/>
              <a:gd name="connsiteX5" fmla="*/ 0 w 21040"/>
              <a:gd name="connsiteY5" fmla="*/ 10800 h 21600"/>
              <a:gd name="connsiteX6" fmla="*/ 3475 w 21040"/>
              <a:gd name="connsiteY6" fmla="*/ 0 h 21600"/>
              <a:gd name="connsiteX0" fmla="*/ 2595 w 20160"/>
              <a:gd name="connsiteY0" fmla="*/ 0 h 21600"/>
              <a:gd name="connsiteX1" fmla="*/ 17245 w 20160"/>
              <a:gd name="connsiteY1" fmla="*/ 0 h 21600"/>
              <a:gd name="connsiteX2" fmla="*/ 20160 w 20160"/>
              <a:gd name="connsiteY2" fmla="*/ 12178 h 21600"/>
              <a:gd name="connsiteX3" fmla="*/ 17245 w 20160"/>
              <a:gd name="connsiteY3" fmla="*/ 21600 h 21600"/>
              <a:gd name="connsiteX4" fmla="*/ 2595 w 20160"/>
              <a:gd name="connsiteY4" fmla="*/ 21600 h 21600"/>
              <a:gd name="connsiteX5" fmla="*/ 0 w 20160"/>
              <a:gd name="connsiteY5" fmla="*/ 10800 h 21600"/>
              <a:gd name="connsiteX6" fmla="*/ 2595 w 20160"/>
              <a:gd name="connsiteY6" fmla="*/ 0 h 21600"/>
              <a:gd name="connsiteX0" fmla="*/ 2595 w 20000"/>
              <a:gd name="connsiteY0" fmla="*/ 0 h 21600"/>
              <a:gd name="connsiteX1" fmla="*/ 17245 w 20000"/>
              <a:gd name="connsiteY1" fmla="*/ 0 h 21600"/>
              <a:gd name="connsiteX2" fmla="*/ 20000 w 20000"/>
              <a:gd name="connsiteY2" fmla="*/ 10800 h 21600"/>
              <a:gd name="connsiteX3" fmla="*/ 17245 w 20000"/>
              <a:gd name="connsiteY3" fmla="*/ 21600 h 21600"/>
              <a:gd name="connsiteX4" fmla="*/ 2595 w 20000"/>
              <a:gd name="connsiteY4" fmla="*/ 21600 h 21600"/>
              <a:gd name="connsiteX5" fmla="*/ 0 w 20000"/>
              <a:gd name="connsiteY5" fmla="*/ 10800 h 21600"/>
              <a:gd name="connsiteX6" fmla="*/ 2595 w 200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0" h="21600">
                <a:moveTo>
                  <a:pt x="2595" y="0"/>
                </a:moveTo>
                <a:lnTo>
                  <a:pt x="17245" y="0"/>
                </a:lnTo>
                <a:cubicBezTo>
                  <a:pt x="19164" y="0"/>
                  <a:pt x="20000" y="4835"/>
                  <a:pt x="20000" y="10800"/>
                </a:cubicBezTo>
                <a:cubicBezTo>
                  <a:pt x="20000" y="16765"/>
                  <a:pt x="19164" y="21600"/>
                  <a:pt x="17245" y="21600"/>
                </a:cubicBezTo>
                <a:lnTo>
                  <a:pt x="2595" y="21600"/>
                </a:lnTo>
                <a:cubicBezTo>
                  <a:pt x="676" y="21600"/>
                  <a:pt x="0" y="16765"/>
                  <a:pt x="0" y="10800"/>
                </a:cubicBezTo>
                <a:cubicBezTo>
                  <a:pt x="0" y="4835"/>
                  <a:pt x="676" y="0"/>
                  <a:pt x="2595" y="0"/>
                </a:cubicBez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ZoneTexte 22">
            <a:extLst>
              <a:ext uri="{FF2B5EF4-FFF2-40B4-BE49-F238E27FC236}">
                <a16:creationId xmlns:a16="http://schemas.microsoft.com/office/drawing/2014/main" id="{7E80896D-71D4-40A6-869E-80CF64359A48}"/>
              </a:ext>
            </a:extLst>
          </p:cNvPr>
          <p:cNvSpPr txBox="1"/>
          <p:nvPr/>
        </p:nvSpPr>
        <p:spPr>
          <a:xfrm>
            <a:off x="8701549" y="5576596"/>
            <a:ext cx="192065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FFFFF"/>
                </a:solidFill>
                <a:effectLst/>
                <a:uLnTx/>
                <a:uFillTx/>
                <a:latin typeface="Calibri" panose="020F0502020204030204"/>
                <a:ea typeface="+mn-ea"/>
                <a:cs typeface="+mn-cs"/>
              </a:rPr>
              <a:t>RÉFÉRENCE MARCHÉ</a:t>
            </a:r>
          </a:p>
        </p:txBody>
      </p:sp>
      <p:sp>
        <p:nvSpPr>
          <p:cNvPr id="24" name="ZoneTexte 23">
            <a:extLst>
              <a:ext uri="{FF2B5EF4-FFF2-40B4-BE49-F238E27FC236}">
                <a16:creationId xmlns:a16="http://schemas.microsoft.com/office/drawing/2014/main" id="{1DDB4F68-FD91-431C-89EF-CAF541D545D1}"/>
              </a:ext>
            </a:extLst>
          </p:cNvPr>
          <p:cNvSpPr txBox="1"/>
          <p:nvPr/>
        </p:nvSpPr>
        <p:spPr>
          <a:xfrm>
            <a:off x="8693560" y="5834678"/>
            <a:ext cx="245806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161412"/>
                </a:solidFill>
                <a:effectLst/>
                <a:uLnTx/>
                <a:uFillTx/>
                <a:latin typeface="Calibri" panose="020F0502020204030204"/>
                <a:ea typeface="+mn-ea"/>
                <a:cs typeface="+mn-cs"/>
              </a:rPr>
              <a:t>Service </a:t>
            </a:r>
            <a:r>
              <a:rPr kumimoji="0" lang="fr-FR" sz="1200" b="1" i="0" u="none" strike="noStrike" kern="1200" cap="none" spc="0" normalizeH="0" baseline="0" noProof="0" dirty="0" err="1">
                <a:ln>
                  <a:noFill/>
                </a:ln>
                <a:solidFill>
                  <a:srgbClr val="161412"/>
                </a:solidFill>
                <a:effectLst/>
                <a:uLnTx/>
                <a:uFillTx/>
                <a:latin typeface="Calibri" panose="020F0502020204030204"/>
                <a:ea typeface="+mn-ea"/>
                <a:cs typeface="+mn-cs"/>
              </a:rPr>
              <a:t>Level</a:t>
            </a:r>
            <a:r>
              <a:rPr kumimoji="0" lang="fr-FR" sz="1200" b="1" i="0" u="none" strike="noStrike" kern="1200" cap="none" spc="0" normalizeH="0" baseline="0" noProof="0" dirty="0">
                <a:ln>
                  <a:noFill/>
                </a:ln>
                <a:solidFill>
                  <a:srgbClr val="161412"/>
                </a:solidFill>
                <a:effectLst/>
                <a:uLnTx/>
                <a:uFillTx/>
                <a:latin typeface="Calibri" panose="020F0502020204030204"/>
                <a:ea typeface="+mn-ea"/>
                <a:cs typeface="+mn-cs"/>
              </a:rPr>
              <a:t> Agreement provider</a:t>
            </a:r>
          </a:p>
        </p:txBody>
      </p:sp>
      <p:sp>
        <p:nvSpPr>
          <p:cNvPr id="25" name="ZoneTexte 24">
            <a:extLst>
              <a:ext uri="{FF2B5EF4-FFF2-40B4-BE49-F238E27FC236}">
                <a16:creationId xmlns:a16="http://schemas.microsoft.com/office/drawing/2014/main" id="{4A51166F-D489-431C-A5B7-FE9FABC8DA61}"/>
              </a:ext>
            </a:extLst>
          </p:cNvPr>
          <p:cNvSpPr txBox="1"/>
          <p:nvPr/>
        </p:nvSpPr>
        <p:spPr>
          <a:xfrm>
            <a:off x="6509438" y="6265378"/>
            <a:ext cx="4367726"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161412"/>
                </a:solidFill>
                <a:effectLst/>
                <a:uLnTx/>
                <a:uFillTx/>
                <a:latin typeface="Calibri" panose="020F0502020204030204"/>
                <a:ea typeface="+mn-ea"/>
                <a:cs typeface="+mn-cs"/>
              </a:rPr>
              <a:t>AVEC UN PROGRAMME TRANSVERSE POUR ATTEINDRE CES OBJECTIFS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161412"/>
                </a:solidFill>
                <a:effectLst/>
                <a:uLnTx/>
                <a:uFillTx/>
                <a:latin typeface="Calibri" panose="020F0502020204030204"/>
                <a:ea typeface="+mn-ea"/>
                <a:cs typeface="+mn-cs"/>
              </a:rPr>
              <a:t>LA TRANSFORMATION DIGITALE</a:t>
            </a:r>
            <a:r>
              <a:rPr kumimoji="0" lang="fr-FR" sz="1050" b="0" i="0" u="none" strike="noStrike" kern="1200" cap="none" spc="0" normalizeH="0" baseline="0" noProof="0" dirty="0">
                <a:ln>
                  <a:noFill/>
                </a:ln>
                <a:solidFill>
                  <a:srgbClr val="161412"/>
                </a:solidFill>
                <a:effectLst/>
                <a:uLnTx/>
                <a:uFillTx/>
                <a:latin typeface="Calibri" panose="020F0502020204030204"/>
                <a:ea typeface="+mn-ea"/>
                <a:cs typeface="+mn-cs"/>
              </a:rPr>
              <a:t>, FACTEUR CLÉ DE NOS SUCCÈS FUTURS.</a:t>
            </a:r>
          </a:p>
        </p:txBody>
      </p:sp>
      <p:grpSp>
        <p:nvGrpSpPr>
          <p:cNvPr id="26" name="Groupe 25">
            <a:extLst>
              <a:ext uri="{FF2B5EF4-FFF2-40B4-BE49-F238E27FC236}">
                <a16:creationId xmlns:a16="http://schemas.microsoft.com/office/drawing/2014/main" id="{0066D938-8430-43CE-9C5B-42FC2478434D}"/>
              </a:ext>
            </a:extLst>
          </p:cNvPr>
          <p:cNvGrpSpPr/>
          <p:nvPr/>
        </p:nvGrpSpPr>
        <p:grpSpPr>
          <a:xfrm rot="10800000">
            <a:off x="10959362" y="6296231"/>
            <a:ext cx="305749" cy="400110"/>
            <a:chOff x="766375" y="5109155"/>
            <a:chExt cx="305749" cy="400110"/>
          </a:xfrm>
        </p:grpSpPr>
        <p:cxnSp>
          <p:nvCxnSpPr>
            <p:cNvPr id="27" name="Connecteur droit 26">
              <a:extLst>
                <a:ext uri="{FF2B5EF4-FFF2-40B4-BE49-F238E27FC236}">
                  <a16:creationId xmlns:a16="http://schemas.microsoft.com/office/drawing/2014/main" id="{B16BD7F1-AC7E-4A64-98A6-799C15CCD8FC}"/>
                </a:ext>
              </a:extLst>
            </p:cNvPr>
            <p:cNvCxnSpPr>
              <a:cxnSpLocks/>
            </p:cNvCxnSpPr>
            <p:nvPr/>
          </p:nvCxnSpPr>
          <p:spPr>
            <a:xfrm flipV="1">
              <a:off x="766375" y="5233759"/>
              <a:ext cx="74422" cy="103482"/>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582E4363-12BD-4F32-9D98-C9406BD77890}"/>
                </a:ext>
              </a:extLst>
            </p:cNvPr>
            <p:cNvCxnSpPr>
              <a:cxnSpLocks/>
            </p:cNvCxnSpPr>
            <p:nvPr/>
          </p:nvCxnSpPr>
          <p:spPr>
            <a:xfrm>
              <a:off x="840797" y="5217654"/>
              <a:ext cx="77109" cy="29161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A95B29F4-7F15-414D-9A74-D01D87B097A3}"/>
                </a:ext>
              </a:extLst>
            </p:cNvPr>
            <p:cNvCxnSpPr>
              <a:cxnSpLocks/>
            </p:cNvCxnSpPr>
            <p:nvPr/>
          </p:nvCxnSpPr>
          <p:spPr>
            <a:xfrm flipV="1">
              <a:off x="917906" y="5109155"/>
              <a:ext cx="77109" cy="40011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672154EC-8973-4457-A3DB-387AA67D5787}"/>
                </a:ext>
              </a:extLst>
            </p:cNvPr>
            <p:cNvCxnSpPr>
              <a:cxnSpLocks/>
            </p:cNvCxnSpPr>
            <p:nvPr/>
          </p:nvCxnSpPr>
          <p:spPr>
            <a:xfrm>
              <a:off x="995015" y="5109155"/>
              <a:ext cx="77109" cy="22808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31" name="Connecteur droit 30">
            <a:extLst>
              <a:ext uri="{FF2B5EF4-FFF2-40B4-BE49-F238E27FC236}">
                <a16:creationId xmlns:a16="http://schemas.microsoft.com/office/drawing/2014/main" id="{705D5479-09F1-4D6B-8668-4C38F0B73032}"/>
              </a:ext>
            </a:extLst>
          </p:cNvPr>
          <p:cNvCxnSpPr>
            <a:cxnSpLocks/>
          </p:cNvCxnSpPr>
          <p:nvPr/>
        </p:nvCxnSpPr>
        <p:spPr>
          <a:xfrm flipV="1">
            <a:off x="11258380" y="6468255"/>
            <a:ext cx="904121" cy="9056"/>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49C78B68-F9EB-4801-98C0-857C70F38330}"/>
              </a:ext>
            </a:extLst>
          </p:cNvPr>
          <p:cNvCxnSpPr>
            <a:cxnSpLocks/>
          </p:cNvCxnSpPr>
          <p:nvPr/>
        </p:nvCxnSpPr>
        <p:spPr>
          <a:xfrm flipV="1">
            <a:off x="10599160" y="6473171"/>
            <a:ext cx="378551" cy="6874"/>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Organigramme : Terminateur 8">
            <a:extLst>
              <a:ext uri="{FF2B5EF4-FFF2-40B4-BE49-F238E27FC236}">
                <a16:creationId xmlns:a16="http://schemas.microsoft.com/office/drawing/2014/main" id="{3BA33E79-25E4-4CF8-BC5E-BFEFCEB35ADC}"/>
              </a:ext>
            </a:extLst>
          </p:cNvPr>
          <p:cNvSpPr/>
          <p:nvPr/>
        </p:nvSpPr>
        <p:spPr>
          <a:xfrm>
            <a:off x="7991474" y="5166813"/>
            <a:ext cx="3292935" cy="27699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595 w 20720"/>
              <a:gd name="connsiteY0" fmla="*/ 0 h 21600"/>
              <a:gd name="connsiteX1" fmla="*/ 17245 w 20720"/>
              <a:gd name="connsiteY1" fmla="*/ 0 h 21600"/>
              <a:gd name="connsiteX2" fmla="*/ 20720 w 20720"/>
              <a:gd name="connsiteY2" fmla="*/ 10800 h 21600"/>
              <a:gd name="connsiteX3" fmla="*/ 17245 w 20720"/>
              <a:gd name="connsiteY3" fmla="*/ 21600 h 21600"/>
              <a:gd name="connsiteX4" fmla="*/ 2595 w 20720"/>
              <a:gd name="connsiteY4" fmla="*/ 21600 h 21600"/>
              <a:gd name="connsiteX5" fmla="*/ 0 w 20720"/>
              <a:gd name="connsiteY5" fmla="*/ 10800 h 21600"/>
              <a:gd name="connsiteX6" fmla="*/ 2595 w 20720"/>
              <a:gd name="connsiteY6" fmla="*/ 0 h 21600"/>
              <a:gd name="connsiteX0" fmla="*/ 2595 w 19760"/>
              <a:gd name="connsiteY0" fmla="*/ 0 h 21600"/>
              <a:gd name="connsiteX1" fmla="*/ 17245 w 19760"/>
              <a:gd name="connsiteY1" fmla="*/ 0 h 21600"/>
              <a:gd name="connsiteX2" fmla="*/ 19760 w 19760"/>
              <a:gd name="connsiteY2" fmla="*/ 9422 h 21600"/>
              <a:gd name="connsiteX3" fmla="*/ 17245 w 19760"/>
              <a:gd name="connsiteY3" fmla="*/ 21600 h 21600"/>
              <a:gd name="connsiteX4" fmla="*/ 2595 w 19760"/>
              <a:gd name="connsiteY4" fmla="*/ 21600 h 21600"/>
              <a:gd name="connsiteX5" fmla="*/ 0 w 19760"/>
              <a:gd name="connsiteY5" fmla="*/ 10800 h 21600"/>
              <a:gd name="connsiteX6" fmla="*/ 2595 w 1976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60" h="21600">
                <a:moveTo>
                  <a:pt x="2595" y="0"/>
                </a:moveTo>
                <a:lnTo>
                  <a:pt x="17245" y="0"/>
                </a:lnTo>
                <a:cubicBezTo>
                  <a:pt x="19164" y="0"/>
                  <a:pt x="19760" y="3457"/>
                  <a:pt x="19760" y="9422"/>
                </a:cubicBezTo>
                <a:cubicBezTo>
                  <a:pt x="19760" y="15387"/>
                  <a:pt x="19164" y="21600"/>
                  <a:pt x="17245" y="21600"/>
                </a:cubicBezTo>
                <a:lnTo>
                  <a:pt x="2595" y="21600"/>
                </a:lnTo>
                <a:cubicBezTo>
                  <a:pt x="676" y="21600"/>
                  <a:pt x="0" y="16765"/>
                  <a:pt x="0" y="10800"/>
                </a:cubicBezTo>
                <a:cubicBezTo>
                  <a:pt x="0" y="4835"/>
                  <a:pt x="676" y="0"/>
                  <a:pt x="2595" y="0"/>
                </a:cubicBez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ZoneTexte 33">
            <a:extLst>
              <a:ext uri="{FF2B5EF4-FFF2-40B4-BE49-F238E27FC236}">
                <a16:creationId xmlns:a16="http://schemas.microsoft.com/office/drawing/2014/main" id="{EC768E35-9297-417E-B24B-98BC2CABB521}"/>
              </a:ext>
            </a:extLst>
          </p:cNvPr>
          <p:cNvSpPr txBox="1"/>
          <p:nvPr/>
        </p:nvSpPr>
        <p:spPr>
          <a:xfrm>
            <a:off x="7991475" y="5138604"/>
            <a:ext cx="31992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FFFFF"/>
                </a:solidFill>
                <a:effectLst/>
                <a:uLnTx/>
                <a:uFillTx/>
                <a:latin typeface="Calibri" panose="020F0502020204030204"/>
                <a:ea typeface="+mn-ea"/>
                <a:cs typeface="+mn-cs"/>
              </a:rPr>
              <a:t>FOURNISSEUR DE SOLUTIONS GLOBALES</a:t>
            </a:r>
          </a:p>
        </p:txBody>
      </p:sp>
      <p:grpSp>
        <p:nvGrpSpPr>
          <p:cNvPr id="35" name="Groupe 34">
            <a:extLst>
              <a:ext uri="{FF2B5EF4-FFF2-40B4-BE49-F238E27FC236}">
                <a16:creationId xmlns:a16="http://schemas.microsoft.com/office/drawing/2014/main" id="{0ED0673D-9F71-44B5-805A-3C769E645E63}"/>
              </a:ext>
            </a:extLst>
          </p:cNvPr>
          <p:cNvGrpSpPr/>
          <p:nvPr/>
        </p:nvGrpSpPr>
        <p:grpSpPr>
          <a:xfrm>
            <a:off x="6000140" y="6380456"/>
            <a:ext cx="479318" cy="492294"/>
            <a:chOff x="6000140" y="6429616"/>
            <a:chExt cx="479318" cy="492294"/>
          </a:xfrm>
        </p:grpSpPr>
        <p:sp>
          <p:nvSpPr>
            <p:cNvPr id="36" name="Arc 35">
              <a:extLst>
                <a:ext uri="{FF2B5EF4-FFF2-40B4-BE49-F238E27FC236}">
                  <a16:creationId xmlns:a16="http://schemas.microsoft.com/office/drawing/2014/main" id="{A7912F55-13DE-4290-A21B-C479658D3C5D}"/>
                </a:ext>
              </a:extLst>
            </p:cNvPr>
            <p:cNvSpPr/>
            <p:nvPr/>
          </p:nvSpPr>
          <p:spPr>
            <a:xfrm rot="16584456">
              <a:off x="5932541" y="6508955"/>
              <a:ext cx="326920" cy="187079"/>
            </a:xfrm>
            <a:prstGeom prst="arc">
              <a:avLst/>
            </a:prstGeom>
            <a:noFill/>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61412"/>
                </a:solidFill>
                <a:effectLst/>
                <a:uLnTx/>
                <a:uFillTx/>
                <a:latin typeface="Calibri" panose="020F0502020204030204"/>
                <a:ea typeface="+mn-ea"/>
                <a:cs typeface="+mn-cs"/>
              </a:endParaRPr>
            </a:p>
          </p:txBody>
        </p:sp>
        <p:cxnSp>
          <p:nvCxnSpPr>
            <p:cNvPr id="37" name="Connecteur droit 36">
              <a:extLst>
                <a:ext uri="{FF2B5EF4-FFF2-40B4-BE49-F238E27FC236}">
                  <a16:creationId xmlns:a16="http://schemas.microsoft.com/office/drawing/2014/main" id="{AE524D97-6F22-4ED4-A52D-50529CFA502A}"/>
                </a:ext>
              </a:extLst>
            </p:cNvPr>
            <p:cNvCxnSpPr>
              <a:cxnSpLocks/>
            </p:cNvCxnSpPr>
            <p:nvPr/>
          </p:nvCxnSpPr>
          <p:spPr>
            <a:xfrm>
              <a:off x="6103379" y="6429616"/>
              <a:ext cx="376079"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CE63B1D7-67FE-429B-9A4C-3E4A94DFE8CC}"/>
                </a:ext>
              </a:extLst>
            </p:cNvPr>
            <p:cNvCxnSpPr>
              <a:cxnSpLocks/>
            </p:cNvCxnSpPr>
            <p:nvPr/>
          </p:nvCxnSpPr>
          <p:spPr>
            <a:xfrm>
              <a:off x="6000140" y="6562352"/>
              <a:ext cx="0" cy="359558"/>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396371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8E571E5-4D8C-4F3D-910F-AA582E942350}"/>
              </a:ext>
            </a:extLst>
          </p:cNvPr>
          <p:cNvSpPr txBox="1"/>
          <p:nvPr/>
        </p:nvSpPr>
        <p:spPr>
          <a:xfrm>
            <a:off x="127818" y="4827638"/>
            <a:ext cx="6882581"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61412"/>
                </a:solidFill>
                <a:effectLst/>
                <a:uLnTx/>
                <a:uFillTx/>
                <a:latin typeface="Calibri" panose="020F0502020204030204"/>
                <a:ea typeface="+mn-ea"/>
                <a:cs typeface="+mn-cs"/>
              </a:rPr>
              <a:t>Nous sommes convaincus que </a:t>
            </a:r>
            <a:r>
              <a:rPr kumimoji="0" lang="fr-FR" sz="1800" b="1" i="0" u="none" strike="noStrike" kern="1200" cap="none" spc="0" normalizeH="0" baseline="0" noProof="0" dirty="0">
                <a:ln>
                  <a:noFill/>
                </a:ln>
                <a:solidFill>
                  <a:srgbClr val="161412"/>
                </a:solidFill>
                <a:effectLst/>
                <a:uLnTx/>
                <a:uFillTx/>
                <a:latin typeface="Calibri" panose="020F0502020204030204"/>
                <a:ea typeface="+mn-ea"/>
                <a:cs typeface="+mn-cs"/>
              </a:rPr>
              <a:t>chaque salarié joue un rôle clé </a:t>
            </a:r>
            <a:r>
              <a:rPr kumimoji="0" lang="fr-FR" sz="1800" b="0" i="0" u="none" strike="noStrike" kern="1200" cap="none" spc="0" normalizeH="0" baseline="0" noProof="0" dirty="0">
                <a:ln>
                  <a:noFill/>
                </a:ln>
                <a:solidFill>
                  <a:srgbClr val="161412"/>
                </a:solidFill>
                <a:effectLst/>
                <a:uLnTx/>
                <a:uFillTx/>
                <a:latin typeface="Calibri" panose="020F0502020204030204"/>
                <a:ea typeface="+mn-ea"/>
                <a:cs typeface="+mn-cs"/>
              </a:rPr>
              <a:t>dans la réussite du Groupe, un programme durable de “Change” a été mis en œuvre pour mettre les salariés au cœur de la performance. Cela se traduit par des chantiers liés à l’environnement de travail, au partage et à l’appropriation des valeurs, à l’accompagnement des managers mais aussi à l’harmonisation des bonnes pratiques RH déployées dès 2017.</a:t>
            </a:r>
          </a:p>
        </p:txBody>
      </p:sp>
      <p:sp>
        <p:nvSpPr>
          <p:cNvPr id="6" name="ZoneTexte 5">
            <a:extLst>
              <a:ext uri="{FF2B5EF4-FFF2-40B4-BE49-F238E27FC236}">
                <a16:creationId xmlns:a16="http://schemas.microsoft.com/office/drawing/2014/main" id="{FD2B509E-C05B-43A5-8D72-4050D754DF5E}"/>
              </a:ext>
            </a:extLst>
          </p:cNvPr>
          <p:cNvSpPr txBox="1"/>
          <p:nvPr/>
        </p:nvSpPr>
        <p:spPr>
          <a:xfrm>
            <a:off x="9026013" y="4424515"/>
            <a:ext cx="21336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9AE00"/>
                </a:solidFill>
                <a:effectLst/>
                <a:uLnTx/>
                <a:uFillTx/>
                <a:latin typeface="Calibri" panose="020F0502020204030204"/>
                <a:ea typeface="+mn-ea"/>
                <a:cs typeface="+mn-cs"/>
              </a:rPr>
              <a:t>EXCELLENCE </a:t>
            </a:r>
            <a:r>
              <a:rPr kumimoji="0" lang="fr-FR" sz="2000" b="1" i="0" u="none" strike="noStrike" kern="1200" cap="none" spc="0" normalizeH="0" baseline="0" noProof="0" dirty="0">
                <a:ln>
                  <a:noFill/>
                </a:ln>
                <a:solidFill>
                  <a:srgbClr val="F9AE00"/>
                </a:solidFill>
                <a:effectLst/>
                <a:uLnTx/>
                <a:uFillTx/>
                <a:latin typeface="Calibri" panose="020F0502020204030204"/>
                <a:ea typeface="+mn-ea"/>
                <a:cs typeface="+mn-cs"/>
              </a:rPr>
              <a:t>PERFORMANCE </a:t>
            </a:r>
            <a:r>
              <a:rPr kumimoji="0" lang="fr-FR" sz="2000" b="0" i="0" u="none" strike="noStrike" kern="1200" cap="none" spc="0" normalizeH="0" baseline="0" noProof="0" dirty="0">
                <a:ln>
                  <a:noFill/>
                </a:ln>
                <a:solidFill>
                  <a:srgbClr val="F9AE00"/>
                </a:solidFill>
                <a:effectLst/>
                <a:uLnTx/>
                <a:uFillTx/>
                <a:latin typeface="Calibri" panose="020F0502020204030204"/>
                <a:ea typeface="+mn-ea"/>
                <a:cs typeface="+mn-cs"/>
              </a:rPr>
              <a:t>ENGAGEMENT </a:t>
            </a:r>
            <a:r>
              <a:rPr kumimoji="0" lang="fr-FR" sz="2000" b="1" i="0" u="none" strike="noStrike" kern="1200" cap="none" spc="0" normalizeH="0" baseline="0" noProof="0" dirty="0">
                <a:ln>
                  <a:noFill/>
                </a:ln>
                <a:solidFill>
                  <a:srgbClr val="F9AE00"/>
                </a:solidFill>
                <a:effectLst/>
                <a:uLnTx/>
                <a:uFillTx/>
                <a:latin typeface="Calibri" panose="020F0502020204030204"/>
                <a:ea typeface="+mn-ea"/>
                <a:cs typeface="+mn-cs"/>
              </a:rPr>
              <a:t>RESPONSABILITÉ </a:t>
            </a:r>
            <a:r>
              <a:rPr kumimoji="0" lang="fr-FR" sz="2000" b="0" i="0" u="none" strike="noStrike" kern="1200" cap="none" spc="0" normalizeH="0" baseline="0" noProof="0" dirty="0">
                <a:ln>
                  <a:noFill/>
                </a:ln>
                <a:solidFill>
                  <a:srgbClr val="F9AE00"/>
                </a:solidFill>
                <a:effectLst/>
                <a:uLnTx/>
                <a:uFillTx/>
                <a:latin typeface="Calibri" panose="020F0502020204030204"/>
                <a:ea typeface="+mn-ea"/>
                <a:cs typeface="+mn-cs"/>
              </a:rPr>
              <a:t>RESPECT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9AE00"/>
                </a:solidFill>
                <a:effectLst/>
                <a:uLnTx/>
                <a:uFillTx/>
                <a:latin typeface="Calibri" panose="020F0502020204030204"/>
                <a:ea typeface="+mn-ea"/>
                <a:cs typeface="+mn-cs"/>
              </a:rPr>
              <a:t>CONFIANCE</a:t>
            </a:r>
          </a:p>
        </p:txBody>
      </p:sp>
      <p:grpSp>
        <p:nvGrpSpPr>
          <p:cNvPr id="7" name="Groupe 6">
            <a:extLst>
              <a:ext uri="{FF2B5EF4-FFF2-40B4-BE49-F238E27FC236}">
                <a16:creationId xmlns:a16="http://schemas.microsoft.com/office/drawing/2014/main" id="{5026CBA3-D9C4-45A3-9B9C-9A09ABB4C7CE}"/>
              </a:ext>
            </a:extLst>
          </p:cNvPr>
          <p:cNvGrpSpPr/>
          <p:nvPr/>
        </p:nvGrpSpPr>
        <p:grpSpPr>
          <a:xfrm rot="10800000">
            <a:off x="10959362" y="6019662"/>
            <a:ext cx="305749" cy="400110"/>
            <a:chOff x="766375" y="5109155"/>
            <a:chExt cx="305749" cy="400110"/>
          </a:xfrm>
        </p:grpSpPr>
        <p:cxnSp>
          <p:nvCxnSpPr>
            <p:cNvPr id="8" name="Connecteur droit 7">
              <a:extLst>
                <a:ext uri="{FF2B5EF4-FFF2-40B4-BE49-F238E27FC236}">
                  <a16:creationId xmlns:a16="http://schemas.microsoft.com/office/drawing/2014/main" id="{67413D10-F56F-4172-ABF0-B08B45D232F0}"/>
                </a:ext>
              </a:extLst>
            </p:cNvPr>
            <p:cNvCxnSpPr>
              <a:cxnSpLocks/>
            </p:cNvCxnSpPr>
            <p:nvPr/>
          </p:nvCxnSpPr>
          <p:spPr>
            <a:xfrm flipV="1">
              <a:off x="766375" y="5233759"/>
              <a:ext cx="74422" cy="103482"/>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A20A0919-DEEF-46A7-91AC-EE5E1E567F0B}"/>
                </a:ext>
              </a:extLst>
            </p:cNvPr>
            <p:cNvCxnSpPr>
              <a:cxnSpLocks/>
            </p:cNvCxnSpPr>
            <p:nvPr/>
          </p:nvCxnSpPr>
          <p:spPr>
            <a:xfrm>
              <a:off x="840797" y="5217654"/>
              <a:ext cx="77109" cy="29161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FCCE74EB-072F-4728-9287-3DECFCA33FF3}"/>
                </a:ext>
              </a:extLst>
            </p:cNvPr>
            <p:cNvCxnSpPr>
              <a:cxnSpLocks/>
            </p:cNvCxnSpPr>
            <p:nvPr/>
          </p:nvCxnSpPr>
          <p:spPr>
            <a:xfrm flipV="1">
              <a:off x="917906" y="5109155"/>
              <a:ext cx="77109" cy="40011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C68E20B8-D444-4751-9A69-C256DECE6A69}"/>
                </a:ext>
              </a:extLst>
            </p:cNvPr>
            <p:cNvCxnSpPr>
              <a:cxnSpLocks/>
            </p:cNvCxnSpPr>
            <p:nvPr/>
          </p:nvCxnSpPr>
          <p:spPr>
            <a:xfrm>
              <a:off x="995015" y="5109155"/>
              <a:ext cx="77109" cy="22808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12" name="Connecteur droit 11">
            <a:extLst>
              <a:ext uri="{FF2B5EF4-FFF2-40B4-BE49-F238E27FC236}">
                <a16:creationId xmlns:a16="http://schemas.microsoft.com/office/drawing/2014/main" id="{921CD92F-ABBE-4474-9320-CE395B5BE4F3}"/>
              </a:ext>
            </a:extLst>
          </p:cNvPr>
          <p:cNvCxnSpPr>
            <a:cxnSpLocks/>
          </p:cNvCxnSpPr>
          <p:nvPr/>
        </p:nvCxnSpPr>
        <p:spPr>
          <a:xfrm>
            <a:off x="10441858" y="6196602"/>
            <a:ext cx="535853"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Arc 13">
            <a:extLst>
              <a:ext uri="{FF2B5EF4-FFF2-40B4-BE49-F238E27FC236}">
                <a16:creationId xmlns:a16="http://schemas.microsoft.com/office/drawing/2014/main" id="{7AB1A526-6865-479F-B6FB-E8C08EA703A5}"/>
              </a:ext>
            </a:extLst>
          </p:cNvPr>
          <p:cNvSpPr/>
          <p:nvPr/>
        </p:nvSpPr>
        <p:spPr>
          <a:xfrm>
            <a:off x="11530585" y="6191686"/>
            <a:ext cx="288864" cy="390278"/>
          </a:xfrm>
          <a:prstGeom prst="arc">
            <a:avLst/>
          </a:pr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61412"/>
              </a:solidFill>
              <a:effectLst/>
              <a:uLnTx/>
              <a:uFillTx/>
              <a:latin typeface="Calibri" panose="020F0502020204030204"/>
              <a:ea typeface="+mn-ea"/>
              <a:cs typeface="+mn-cs"/>
            </a:endParaRPr>
          </a:p>
        </p:txBody>
      </p:sp>
      <p:cxnSp>
        <p:nvCxnSpPr>
          <p:cNvPr id="15" name="Connecteur droit 14">
            <a:extLst>
              <a:ext uri="{FF2B5EF4-FFF2-40B4-BE49-F238E27FC236}">
                <a16:creationId xmlns:a16="http://schemas.microsoft.com/office/drawing/2014/main" id="{8C4356DC-C951-4700-8569-EBE3EB2C1D6C}"/>
              </a:ext>
            </a:extLst>
          </p:cNvPr>
          <p:cNvCxnSpPr>
            <a:cxnSpLocks/>
          </p:cNvCxnSpPr>
          <p:nvPr/>
        </p:nvCxnSpPr>
        <p:spPr>
          <a:xfrm>
            <a:off x="11253018" y="6191684"/>
            <a:ext cx="441663" cy="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89AC0E72-B4B6-49F0-9C0E-23BB17C8D6C1}"/>
              </a:ext>
            </a:extLst>
          </p:cNvPr>
          <p:cNvCxnSpPr>
            <a:cxnSpLocks/>
          </p:cNvCxnSpPr>
          <p:nvPr/>
        </p:nvCxnSpPr>
        <p:spPr>
          <a:xfrm>
            <a:off x="11819449" y="6349002"/>
            <a:ext cx="0" cy="489335"/>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4" name="Groupe 23">
            <a:extLst>
              <a:ext uri="{FF2B5EF4-FFF2-40B4-BE49-F238E27FC236}">
                <a16:creationId xmlns:a16="http://schemas.microsoft.com/office/drawing/2014/main" id="{7D856368-82EC-4AB8-B8CF-52274A85C08B}"/>
              </a:ext>
            </a:extLst>
          </p:cNvPr>
          <p:cNvGrpSpPr/>
          <p:nvPr/>
        </p:nvGrpSpPr>
        <p:grpSpPr>
          <a:xfrm rot="10800000">
            <a:off x="8691712" y="4218032"/>
            <a:ext cx="334307" cy="530939"/>
            <a:chOff x="8298416" y="4220312"/>
            <a:chExt cx="566431" cy="646653"/>
          </a:xfrm>
        </p:grpSpPr>
        <p:sp>
          <p:nvSpPr>
            <p:cNvPr id="19" name="Arc 18">
              <a:extLst>
                <a:ext uri="{FF2B5EF4-FFF2-40B4-BE49-F238E27FC236}">
                  <a16:creationId xmlns:a16="http://schemas.microsoft.com/office/drawing/2014/main" id="{626E5494-6654-4209-B607-9926E53D5E9C}"/>
                </a:ext>
              </a:extLst>
            </p:cNvPr>
            <p:cNvSpPr/>
            <p:nvPr/>
          </p:nvSpPr>
          <p:spPr>
            <a:xfrm>
              <a:off x="8575983" y="4220314"/>
              <a:ext cx="288864" cy="390278"/>
            </a:xfrm>
            <a:prstGeom prst="arc">
              <a:avLst/>
            </a:pr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61412"/>
                </a:solidFill>
                <a:effectLst/>
                <a:uLnTx/>
                <a:uFillTx/>
                <a:latin typeface="Calibri" panose="020F0502020204030204"/>
                <a:ea typeface="+mn-ea"/>
                <a:cs typeface="+mn-cs"/>
              </a:endParaRPr>
            </a:p>
          </p:txBody>
        </p:sp>
        <p:cxnSp>
          <p:nvCxnSpPr>
            <p:cNvPr id="20" name="Connecteur droit 19">
              <a:extLst>
                <a:ext uri="{FF2B5EF4-FFF2-40B4-BE49-F238E27FC236}">
                  <a16:creationId xmlns:a16="http://schemas.microsoft.com/office/drawing/2014/main" id="{03A4E0DB-3561-4526-ACA8-5BF8613E8D5D}"/>
                </a:ext>
              </a:extLst>
            </p:cNvPr>
            <p:cNvCxnSpPr>
              <a:cxnSpLocks/>
            </p:cNvCxnSpPr>
            <p:nvPr/>
          </p:nvCxnSpPr>
          <p:spPr>
            <a:xfrm>
              <a:off x="8298416" y="4220312"/>
              <a:ext cx="441663" cy="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7869CEDD-575E-4C69-8498-462C3F95E005}"/>
                </a:ext>
              </a:extLst>
            </p:cNvPr>
            <p:cNvCxnSpPr>
              <a:cxnSpLocks/>
            </p:cNvCxnSpPr>
            <p:nvPr/>
          </p:nvCxnSpPr>
          <p:spPr>
            <a:xfrm>
              <a:off x="8864847" y="4377630"/>
              <a:ext cx="0" cy="489335"/>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16" name="Image 15" descr="Une image contenant personne, homme, regardant, jeune&#10;&#10;Description générée automatiquement">
            <a:extLst>
              <a:ext uri="{FF2B5EF4-FFF2-40B4-BE49-F238E27FC236}">
                <a16:creationId xmlns:a16="http://schemas.microsoft.com/office/drawing/2014/main" id="{B28E7F5C-26E2-477D-8C35-FF2D4CC1DA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1177"/>
            <a:ext cx="12192000" cy="4317970"/>
          </a:xfrm>
          <a:prstGeom prst="rect">
            <a:avLst/>
          </a:prstGeom>
        </p:spPr>
      </p:pic>
      <p:sp>
        <p:nvSpPr>
          <p:cNvPr id="4" name="ZoneTexte 3">
            <a:extLst>
              <a:ext uri="{FF2B5EF4-FFF2-40B4-BE49-F238E27FC236}">
                <a16:creationId xmlns:a16="http://schemas.microsoft.com/office/drawing/2014/main" id="{E959FE68-3ECA-46C0-B06A-2E1EF4D6639D}"/>
              </a:ext>
            </a:extLst>
          </p:cNvPr>
          <p:cNvSpPr txBox="1"/>
          <p:nvPr/>
        </p:nvSpPr>
        <p:spPr>
          <a:xfrm>
            <a:off x="2042183" y="3762484"/>
            <a:ext cx="171081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F9AE00"/>
                </a:solidFill>
                <a:effectLst/>
                <a:uLnTx/>
                <a:uFillTx/>
                <a:latin typeface="Calibri" panose="020F0502020204030204"/>
                <a:ea typeface="+mn-ea"/>
                <a:cs typeface="+mn-cs"/>
              </a:rPr>
              <a:t>NOS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9AE00"/>
                </a:solidFill>
                <a:effectLst/>
                <a:uLnTx/>
                <a:uFillTx/>
                <a:latin typeface="Calibri" panose="020F0502020204030204"/>
                <a:ea typeface="+mn-ea"/>
                <a:cs typeface="+mn-cs"/>
              </a:rPr>
              <a:t>VALEURS</a:t>
            </a:r>
          </a:p>
        </p:txBody>
      </p:sp>
    </p:spTree>
    <p:extLst>
      <p:ext uri="{BB962C8B-B14F-4D97-AF65-F5344CB8AC3E}">
        <p14:creationId xmlns:p14="http://schemas.microsoft.com/office/powerpoint/2010/main" val="10800024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08596C3-DB7C-463C-B5FD-5A563FACF806}"/>
              </a:ext>
            </a:extLst>
          </p:cNvPr>
          <p:cNvPicPr>
            <a:picLocks noChangeAspect="1"/>
          </p:cNvPicPr>
          <p:nvPr/>
        </p:nvPicPr>
        <p:blipFill>
          <a:blip r:embed="rId2"/>
          <a:stretch>
            <a:fillRect/>
          </a:stretch>
        </p:blipFill>
        <p:spPr>
          <a:xfrm>
            <a:off x="0" y="0"/>
            <a:ext cx="12192000" cy="523220"/>
          </a:xfrm>
          <a:prstGeom prst="rect">
            <a:avLst/>
          </a:prstGeom>
        </p:spPr>
      </p:pic>
      <p:sp>
        <p:nvSpPr>
          <p:cNvPr id="3" name="ZoneTexte 2">
            <a:extLst>
              <a:ext uri="{FF2B5EF4-FFF2-40B4-BE49-F238E27FC236}">
                <a16:creationId xmlns:a16="http://schemas.microsoft.com/office/drawing/2014/main" id="{814C227F-C8CF-4F2C-8EF4-2F19D40F1916}"/>
              </a:ext>
            </a:extLst>
          </p:cNvPr>
          <p:cNvSpPr txBox="1"/>
          <p:nvPr/>
        </p:nvSpPr>
        <p:spPr>
          <a:xfrm>
            <a:off x="435006" y="435002"/>
            <a:ext cx="34179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9AE00"/>
                </a:solidFill>
                <a:effectLst/>
                <a:uLnTx/>
                <a:uFillTx/>
                <a:latin typeface="Calibri" panose="020F0502020204030204"/>
                <a:ea typeface="+mn-ea"/>
                <a:cs typeface="+mn-cs"/>
              </a:rPr>
              <a:t>CHIFFRE CLES</a:t>
            </a:r>
          </a:p>
        </p:txBody>
      </p:sp>
      <p:pic>
        <p:nvPicPr>
          <p:cNvPr id="4" name="Image 3">
            <a:extLst>
              <a:ext uri="{FF2B5EF4-FFF2-40B4-BE49-F238E27FC236}">
                <a16:creationId xmlns:a16="http://schemas.microsoft.com/office/drawing/2014/main" id="{286810DA-E9E1-46E0-A4BB-51848CFF02EC}"/>
              </a:ext>
            </a:extLst>
          </p:cNvPr>
          <p:cNvPicPr>
            <a:picLocks noChangeAspect="1"/>
          </p:cNvPicPr>
          <p:nvPr/>
        </p:nvPicPr>
        <p:blipFill>
          <a:blip r:embed="rId3"/>
          <a:stretch>
            <a:fillRect/>
          </a:stretch>
        </p:blipFill>
        <p:spPr>
          <a:xfrm>
            <a:off x="124814" y="1052327"/>
            <a:ext cx="5898583" cy="2339438"/>
          </a:xfrm>
          <a:prstGeom prst="rect">
            <a:avLst/>
          </a:prstGeom>
        </p:spPr>
      </p:pic>
      <p:pic>
        <p:nvPicPr>
          <p:cNvPr id="5" name="Image 4">
            <a:extLst>
              <a:ext uri="{FF2B5EF4-FFF2-40B4-BE49-F238E27FC236}">
                <a16:creationId xmlns:a16="http://schemas.microsoft.com/office/drawing/2014/main" id="{DB824B45-622A-4D88-A05A-B2B0E0CCEAB3}"/>
              </a:ext>
            </a:extLst>
          </p:cNvPr>
          <p:cNvPicPr>
            <a:picLocks noChangeAspect="1"/>
          </p:cNvPicPr>
          <p:nvPr/>
        </p:nvPicPr>
        <p:blipFill>
          <a:blip r:embed="rId4"/>
          <a:stretch>
            <a:fillRect/>
          </a:stretch>
        </p:blipFill>
        <p:spPr>
          <a:xfrm>
            <a:off x="70496" y="3806321"/>
            <a:ext cx="6062432" cy="2637121"/>
          </a:xfrm>
          <a:prstGeom prst="rect">
            <a:avLst/>
          </a:prstGeom>
        </p:spPr>
      </p:pic>
      <p:pic>
        <p:nvPicPr>
          <p:cNvPr id="6" name="Image 5">
            <a:extLst>
              <a:ext uri="{FF2B5EF4-FFF2-40B4-BE49-F238E27FC236}">
                <a16:creationId xmlns:a16="http://schemas.microsoft.com/office/drawing/2014/main" id="{6F76833C-7BDA-4C4F-8B5A-4534B9A3AF5B}"/>
              </a:ext>
            </a:extLst>
          </p:cNvPr>
          <p:cNvPicPr>
            <a:picLocks noChangeAspect="1"/>
          </p:cNvPicPr>
          <p:nvPr/>
        </p:nvPicPr>
        <p:blipFill>
          <a:blip r:embed="rId5"/>
          <a:stretch>
            <a:fillRect/>
          </a:stretch>
        </p:blipFill>
        <p:spPr>
          <a:xfrm>
            <a:off x="6375681" y="558482"/>
            <a:ext cx="4975349" cy="3086618"/>
          </a:xfrm>
          <a:prstGeom prst="rect">
            <a:avLst/>
          </a:prstGeom>
        </p:spPr>
      </p:pic>
      <p:pic>
        <p:nvPicPr>
          <p:cNvPr id="11" name="Image 10">
            <a:extLst>
              <a:ext uri="{FF2B5EF4-FFF2-40B4-BE49-F238E27FC236}">
                <a16:creationId xmlns:a16="http://schemas.microsoft.com/office/drawing/2014/main" id="{D859E3F8-A07C-4E0C-9358-B6B742E4590F}"/>
              </a:ext>
            </a:extLst>
          </p:cNvPr>
          <p:cNvPicPr>
            <a:picLocks noChangeAspect="1"/>
          </p:cNvPicPr>
          <p:nvPr/>
        </p:nvPicPr>
        <p:blipFill>
          <a:blip r:embed="rId6"/>
          <a:stretch>
            <a:fillRect/>
          </a:stretch>
        </p:blipFill>
        <p:spPr>
          <a:xfrm>
            <a:off x="6889872" y="3578701"/>
            <a:ext cx="4813442" cy="3086619"/>
          </a:xfrm>
          <a:prstGeom prst="rect">
            <a:avLst/>
          </a:prstGeom>
        </p:spPr>
      </p:pic>
      <p:pic>
        <p:nvPicPr>
          <p:cNvPr id="12" name="Image 11">
            <a:extLst>
              <a:ext uri="{FF2B5EF4-FFF2-40B4-BE49-F238E27FC236}">
                <a16:creationId xmlns:a16="http://schemas.microsoft.com/office/drawing/2014/main" id="{566714D6-764B-4DC6-B8B6-A41F027E1597}"/>
              </a:ext>
            </a:extLst>
          </p:cNvPr>
          <p:cNvPicPr>
            <a:picLocks noChangeAspect="1"/>
          </p:cNvPicPr>
          <p:nvPr/>
        </p:nvPicPr>
        <p:blipFill>
          <a:blip r:embed="rId7"/>
          <a:stretch>
            <a:fillRect/>
          </a:stretch>
        </p:blipFill>
        <p:spPr>
          <a:xfrm>
            <a:off x="7215614" y="6659072"/>
            <a:ext cx="4044883" cy="198928"/>
          </a:xfrm>
          <a:prstGeom prst="rect">
            <a:avLst/>
          </a:prstGeom>
        </p:spPr>
      </p:pic>
    </p:spTree>
    <p:extLst>
      <p:ext uri="{BB962C8B-B14F-4D97-AF65-F5344CB8AC3E}">
        <p14:creationId xmlns:p14="http://schemas.microsoft.com/office/powerpoint/2010/main" val="11985647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8670D2-0847-4518-AC60-C048D8F5EAAF}"/>
              </a:ext>
            </a:extLst>
          </p:cNvPr>
          <p:cNvSpPr/>
          <p:nvPr/>
        </p:nvSpPr>
        <p:spPr>
          <a:xfrm>
            <a:off x="0" y="4962525"/>
            <a:ext cx="12192000" cy="1895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80CD3DD0-0EDF-4991-8D73-3DBE2B9BCB61}"/>
              </a:ext>
            </a:extLst>
          </p:cNvPr>
          <p:cNvSpPr txBox="1"/>
          <p:nvPr/>
        </p:nvSpPr>
        <p:spPr>
          <a:xfrm>
            <a:off x="0" y="4962525"/>
            <a:ext cx="5294655" cy="184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161412"/>
                </a:solidFill>
                <a:effectLst/>
                <a:uLnTx/>
                <a:uFillTx/>
                <a:latin typeface="Calibri" panose="020F0502020204030204"/>
                <a:ea typeface="+mn-ea"/>
                <a:cs typeface="+mn-cs"/>
              </a:rPr>
              <a:t>CONCEPTION ET ASSEMBLAGE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61412"/>
                </a:solidFill>
                <a:effectLst/>
                <a:uLnTx/>
                <a:uFillTx/>
                <a:latin typeface="Calibri" panose="020F0502020204030204"/>
                <a:ea typeface="+mn-ea"/>
                <a:cs typeface="+mn-cs"/>
              </a:rPr>
              <a:t>Nos facteurs-clés de succès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9AE00"/>
                </a:solidFill>
                <a:effectLst/>
                <a:uLnTx/>
                <a:uFillTx/>
                <a:latin typeface="Calibri" panose="020F0502020204030204"/>
                <a:ea typeface="+mn-ea"/>
                <a:cs typeface="+mn-cs"/>
              </a:rPr>
              <a:t>L’INNOVATION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9AE00"/>
                </a:solidFill>
                <a:effectLst/>
                <a:uLnTx/>
                <a:uFillTx/>
                <a:latin typeface="Calibri" panose="020F0502020204030204"/>
                <a:ea typeface="+mn-ea"/>
                <a:cs typeface="+mn-cs"/>
              </a:rPr>
              <a:t>LA R&amp;D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9AE00"/>
                </a:solidFill>
                <a:effectLst/>
                <a:uLnTx/>
                <a:uFillTx/>
                <a:latin typeface="Calibri" panose="020F0502020204030204"/>
                <a:ea typeface="+mn-ea"/>
                <a:cs typeface="+mn-cs"/>
              </a:rPr>
              <a:t>LE MARKETING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161412"/>
                </a:solidFill>
                <a:effectLst/>
                <a:uLnTx/>
                <a:uFillTx/>
                <a:latin typeface="Calibri" panose="020F0502020204030204"/>
                <a:ea typeface="+mn-ea"/>
                <a:cs typeface="+mn-cs"/>
              </a:rPr>
              <a:t>Des équipes dédiées sur les phases de conception anticipent les exigences et les besoins afin de concevoir des produits, des accessoires et des services en adéquation avec les attentes clients.</a:t>
            </a:r>
          </a:p>
        </p:txBody>
      </p:sp>
      <p:sp>
        <p:nvSpPr>
          <p:cNvPr id="6" name="ZoneTexte 5">
            <a:extLst>
              <a:ext uri="{FF2B5EF4-FFF2-40B4-BE49-F238E27FC236}">
                <a16:creationId xmlns:a16="http://schemas.microsoft.com/office/drawing/2014/main" id="{E5013AA4-9412-465E-AD07-1056ADF0644F}"/>
              </a:ext>
            </a:extLst>
          </p:cNvPr>
          <p:cNvSpPr txBox="1"/>
          <p:nvPr/>
        </p:nvSpPr>
        <p:spPr>
          <a:xfrm>
            <a:off x="5568176" y="4969225"/>
            <a:ext cx="3451122" cy="17235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161412"/>
                </a:solidFill>
                <a:effectLst/>
                <a:uLnTx/>
                <a:uFillTx/>
                <a:latin typeface="Calibri" panose="020F0502020204030204"/>
                <a:ea typeface="+mn-ea"/>
                <a:cs typeface="+mn-cs"/>
              </a:rPr>
              <a:t>DISTRIBUTION</a:t>
            </a:r>
            <a:br>
              <a:rPr kumimoji="0" lang="fr-FR" sz="1100" b="1" i="0" u="none" strike="noStrike" kern="1200" cap="none" spc="0" normalizeH="0" baseline="0" noProof="0" dirty="0">
                <a:ln>
                  <a:noFill/>
                </a:ln>
                <a:solidFill>
                  <a:srgbClr val="161412"/>
                </a:solidFill>
                <a:effectLst/>
                <a:uLnTx/>
                <a:uFillTx/>
                <a:latin typeface="Calibri" panose="020F0502020204030204"/>
                <a:ea typeface="+mn-ea"/>
                <a:cs typeface="+mn-cs"/>
              </a:rPr>
            </a:br>
            <a:endParaRPr kumimoji="0" lang="fr-FR" sz="1800" b="1" i="0" u="none" strike="noStrike" kern="1200" cap="none" spc="0" normalizeH="0" baseline="0" noProof="0" dirty="0">
              <a:ln>
                <a:noFill/>
              </a:ln>
              <a:solidFill>
                <a:srgbClr val="161412"/>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161412"/>
                </a:solidFill>
                <a:effectLst/>
                <a:uLnTx/>
                <a:uFillTx/>
                <a:latin typeface="Calibri" panose="020F0502020204030204"/>
                <a:ea typeface="+mn-ea"/>
                <a:cs typeface="+mn-cs"/>
              </a:rPr>
              <a:t>Un réseau de distribution qui s’appuie sur </a:t>
            </a:r>
            <a:r>
              <a:rPr kumimoji="0" lang="fr-FR" sz="1400" b="1" i="0" u="none" strike="noStrike" kern="1200" cap="none" spc="0" normalizeH="0" baseline="0" noProof="0" dirty="0">
                <a:ln>
                  <a:noFill/>
                </a:ln>
                <a:solidFill>
                  <a:srgbClr val="161412"/>
                </a:solidFill>
                <a:effectLst/>
                <a:uLnTx/>
                <a:uFillTx/>
                <a:latin typeface="Calibri" panose="020F0502020204030204"/>
                <a:ea typeface="+mn-ea"/>
                <a:cs typeface="+mn-cs"/>
              </a:rPr>
              <a:t>21 filiales et bureaux </a:t>
            </a:r>
            <a:r>
              <a:rPr kumimoji="0" lang="fr-FR" sz="1400" b="0" i="0" u="none" strike="noStrike" kern="1200" cap="none" spc="0" normalizeH="0" baseline="0" noProof="0" dirty="0">
                <a:ln>
                  <a:noFill/>
                </a:ln>
                <a:solidFill>
                  <a:srgbClr val="161412"/>
                </a:solidFill>
                <a:effectLst/>
                <a:uLnTx/>
                <a:uFillTx/>
                <a:latin typeface="Calibri" panose="020F0502020204030204"/>
                <a:ea typeface="+mn-ea"/>
                <a:cs typeface="+mn-cs"/>
              </a:rPr>
              <a:t>répartis sur les marchés stratégiques, appuyé par un réseau de distributeurs contribuant à couvrir </a:t>
            </a:r>
            <a:r>
              <a:rPr kumimoji="0" lang="fr-FR" sz="1400" b="1" i="0" u="none" strike="noStrike" kern="1200" cap="none" spc="0" normalizeH="0" baseline="0" noProof="0" dirty="0">
                <a:ln>
                  <a:noFill/>
                </a:ln>
                <a:solidFill>
                  <a:srgbClr val="161412"/>
                </a:solidFill>
                <a:effectLst/>
                <a:uLnTx/>
                <a:uFillTx/>
                <a:latin typeface="Calibri" panose="020F0502020204030204"/>
                <a:ea typeface="+mn-ea"/>
                <a:cs typeface="+mn-cs"/>
              </a:rPr>
              <a:t>plus de 150 pays.</a:t>
            </a:r>
          </a:p>
        </p:txBody>
      </p:sp>
      <p:sp>
        <p:nvSpPr>
          <p:cNvPr id="9" name="ZoneTexte 8">
            <a:extLst>
              <a:ext uri="{FF2B5EF4-FFF2-40B4-BE49-F238E27FC236}">
                <a16:creationId xmlns:a16="http://schemas.microsoft.com/office/drawing/2014/main" id="{BF8E330B-EB85-427C-BF64-489144AE37F3}"/>
              </a:ext>
            </a:extLst>
          </p:cNvPr>
          <p:cNvSpPr txBox="1"/>
          <p:nvPr/>
        </p:nvSpPr>
        <p:spPr>
          <a:xfrm>
            <a:off x="9641941" y="4942128"/>
            <a:ext cx="248123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161412"/>
                </a:solidFill>
                <a:effectLst/>
                <a:uLnTx/>
                <a:uFillTx/>
                <a:latin typeface="Calibri" panose="020F0502020204030204"/>
                <a:ea typeface="+mn-ea"/>
                <a:cs typeface="+mn-cs"/>
              </a:rPr>
              <a:t>LOCATION</a:t>
            </a:r>
            <a:br>
              <a:rPr kumimoji="0" lang="fr-FR" sz="1100" b="1" i="0" u="none" strike="noStrike" kern="1200" cap="none" spc="0" normalizeH="0" baseline="0" noProof="0" dirty="0">
                <a:ln>
                  <a:noFill/>
                </a:ln>
                <a:solidFill>
                  <a:srgbClr val="161412"/>
                </a:solidFill>
                <a:effectLst/>
                <a:uLnTx/>
                <a:uFillTx/>
                <a:latin typeface="Calibri" panose="020F0502020204030204"/>
                <a:ea typeface="+mn-ea"/>
                <a:cs typeface="+mn-cs"/>
              </a:rPr>
            </a:br>
            <a:endParaRPr kumimoji="0" lang="fr-FR" sz="1800" b="1" i="0" u="none" strike="noStrike" kern="1200" cap="none" spc="0" normalizeH="0" baseline="0" noProof="0" dirty="0">
              <a:ln>
                <a:noFill/>
              </a:ln>
              <a:solidFill>
                <a:srgbClr val="161412"/>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161412"/>
                </a:solidFill>
                <a:effectLst/>
                <a:uLnTx/>
                <a:uFillTx/>
                <a:latin typeface="Calibri" panose="020F0502020204030204"/>
                <a:ea typeface="+mn-ea"/>
                <a:cs typeface="+mn-cs"/>
              </a:rPr>
              <a:t>Une activité complémentaire dans notre stratégie, nous permet d’</a:t>
            </a:r>
            <a:r>
              <a:rPr kumimoji="0" lang="fr-FR" sz="1400" b="1" i="0" u="none" strike="noStrike" kern="1200" cap="none" spc="0" normalizeH="0" baseline="0" noProof="0" dirty="0">
                <a:ln>
                  <a:noFill/>
                </a:ln>
                <a:solidFill>
                  <a:srgbClr val="161412"/>
                </a:solidFill>
                <a:effectLst/>
                <a:uLnTx/>
                <a:uFillTx/>
                <a:latin typeface="Calibri" panose="020F0502020204030204"/>
                <a:ea typeface="+mn-ea"/>
                <a:cs typeface="+mn-cs"/>
              </a:rPr>
              <a:t>asseoir notre marque sur certains marchés</a:t>
            </a:r>
            <a:r>
              <a:rPr kumimoji="0" lang="fr-FR" sz="1400" b="0" i="0" u="none" strike="noStrike" kern="1200" cap="none" spc="0" normalizeH="0" baseline="0" noProof="0" dirty="0">
                <a:ln>
                  <a:noFill/>
                </a:ln>
                <a:solidFill>
                  <a:srgbClr val="161412"/>
                </a:solidFill>
                <a:effectLst/>
                <a:uLnTx/>
                <a:uFillTx/>
                <a:latin typeface="Calibri" panose="020F0502020204030204"/>
                <a:ea typeface="+mn-ea"/>
                <a:cs typeface="+mn-cs"/>
              </a:rPr>
              <a:t>, et affiner le besoin des utilisateurs finaux.</a:t>
            </a:r>
          </a:p>
        </p:txBody>
      </p:sp>
      <p:pic>
        <p:nvPicPr>
          <p:cNvPr id="11" name="Image 10">
            <a:extLst>
              <a:ext uri="{FF2B5EF4-FFF2-40B4-BE49-F238E27FC236}">
                <a16:creationId xmlns:a16="http://schemas.microsoft.com/office/drawing/2014/main" id="{63A9A204-9E02-40C9-8208-D2016997C5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05"/>
            <a:ext cx="12192000" cy="4831669"/>
          </a:xfrm>
          <a:prstGeom prst="rect">
            <a:avLst/>
          </a:prstGeom>
        </p:spPr>
      </p:pic>
      <p:sp>
        <p:nvSpPr>
          <p:cNvPr id="3" name="ZoneTexte 2">
            <a:extLst>
              <a:ext uri="{FF2B5EF4-FFF2-40B4-BE49-F238E27FC236}">
                <a16:creationId xmlns:a16="http://schemas.microsoft.com/office/drawing/2014/main" id="{83E86B73-B3FF-47D8-803B-6C82FCE2E514}"/>
              </a:ext>
            </a:extLst>
          </p:cNvPr>
          <p:cNvSpPr txBox="1"/>
          <p:nvPr/>
        </p:nvSpPr>
        <p:spPr>
          <a:xfrm>
            <a:off x="600959" y="265032"/>
            <a:ext cx="30283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F9AE00"/>
                </a:solidFill>
                <a:effectLst/>
                <a:uLnTx/>
                <a:uFillTx/>
                <a:latin typeface="Calibri" panose="020F0502020204030204"/>
                <a:ea typeface="+mn-ea"/>
                <a:cs typeface="+mn-cs"/>
              </a:rPr>
              <a:t>NOS</a:t>
            </a:r>
            <a:r>
              <a:rPr kumimoji="0" lang="fr-FR" sz="3200" b="1" i="0" u="none" strike="noStrike" kern="1200" cap="none" spc="0" normalizeH="0" baseline="0" noProof="0" dirty="0">
                <a:ln>
                  <a:noFill/>
                </a:ln>
                <a:solidFill>
                  <a:srgbClr val="F9AE00"/>
                </a:solidFill>
                <a:effectLst/>
                <a:uLnTx/>
                <a:uFillTx/>
                <a:latin typeface="Calibri" panose="020F0502020204030204"/>
                <a:ea typeface="+mn-ea"/>
                <a:cs typeface="+mn-cs"/>
              </a:rPr>
              <a:t> METIERS</a:t>
            </a:r>
          </a:p>
        </p:txBody>
      </p:sp>
    </p:spTree>
    <p:extLst>
      <p:ext uri="{BB962C8B-B14F-4D97-AF65-F5344CB8AC3E}">
        <p14:creationId xmlns:p14="http://schemas.microsoft.com/office/powerpoint/2010/main" val="4410820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C49F29-A486-4691-80A4-6423DF9F93B2}"/>
              </a:ext>
            </a:extLst>
          </p:cNvPr>
          <p:cNvSpPr/>
          <p:nvPr/>
        </p:nvSpPr>
        <p:spPr>
          <a:xfrm>
            <a:off x="0" y="3097161"/>
            <a:ext cx="12192000" cy="3760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4DEAFD6B-82F6-4B5A-BA84-671EC0E18067}"/>
              </a:ext>
            </a:extLst>
          </p:cNvPr>
          <p:cNvPicPr>
            <a:picLocks noChangeAspect="1"/>
          </p:cNvPicPr>
          <p:nvPr/>
        </p:nvPicPr>
        <p:blipFill>
          <a:blip r:embed="rId2"/>
          <a:stretch>
            <a:fillRect/>
          </a:stretch>
        </p:blipFill>
        <p:spPr>
          <a:xfrm>
            <a:off x="259395" y="3429000"/>
            <a:ext cx="2450550" cy="1568800"/>
          </a:xfrm>
          <a:prstGeom prst="rect">
            <a:avLst/>
          </a:prstGeom>
        </p:spPr>
      </p:pic>
      <p:sp>
        <p:nvSpPr>
          <p:cNvPr id="6" name="ZoneTexte 5">
            <a:extLst>
              <a:ext uri="{FF2B5EF4-FFF2-40B4-BE49-F238E27FC236}">
                <a16:creationId xmlns:a16="http://schemas.microsoft.com/office/drawing/2014/main" id="{797AEF2D-A8A1-4E03-8722-9C1438F4ABC2}"/>
              </a:ext>
            </a:extLst>
          </p:cNvPr>
          <p:cNvSpPr txBox="1"/>
          <p:nvPr/>
        </p:nvSpPr>
        <p:spPr>
          <a:xfrm>
            <a:off x="2824900" y="3717524"/>
            <a:ext cx="3340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161412"/>
                </a:solidFill>
                <a:effectLst/>
                <a:uLnTx/>
                <a:uFillTx/>
                <a:latin typeface="Calibri" panose="020F0502020204030204"/>
                <a:ea typeface="+mn-ea"/>
                <a:cs typeface="+mn-cs"/>
              </a:rPr>
              <a:t>LOUEURS DE MATÉRIELS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61412"/>
                </a:solidFill>
                <a:effectLst/>
                <a:uLnTx/>
                <a:uFillTx/>
                <a:latin typeface="Calibri" panose="020F0502020204030204"/>
                <a:ea typeface="+mn-ea"/>
                <a:cs typeface="+mn-cs"/>
              </a:rPr>
              <a:t>Ils sont les partenaires privilégiés de notre développement grâce à leur expertise produits, la connaissance approfondie des besoins de leurs clients et leur réseau d’agences.</a:t>
            </a:r>
          </a:p>
        </p:txBody>
      </p:sp>
      <p:pic>
        <p:nvPicPr>
          <p:cNvPr id="7" name="Image 6">
            <a:extLst>
              <a:ext uri="{FF2B5EF4-FFF2-40B4-BE49-F238E27FC236}">
                <a16:creationId xmlns:a16="http://schemas.microsoft.com/office/drawing/2014/main" id="{52EC6ABB-C676-44C5-B8D0-C64C11EA6BDC}"/>
              </a:ext>
            </a:extLst>
          </p:cNvPr>
          <p:cNvPicPr>
            <a:picLocks noChangeAspect="1"/>
          </p:cNvPicPr>
          <p:nvPr/>
        </p:nvPicPr>
        <p:blipFill>
          <a:blip r:embed="rId3"/>
          <a:stretch>
            <a:fillRect/>
          </a:stretch>
        </p:blipFill>
        <p:spPr>
          <a:xfrm>
            <a:off x="4025303" y="5099218"/>
            <a:ext cx="2450550" cy="1568800"/>
          </a:xfrm>
          <a:prstGeom prst="rect">
            <a:avLst/>
          </a:prstGeom>
        </p:spPr>
      </p:pic>
      <p:sp>
        <p:nvSpPr>
          <p:cNvPr id="8" name="ZoneTexte 7">
            <a:extLst>
              <a:ext uri="{FF2B5EF4-FFF2-40B4-BE49-F238E27FC236}">
                <a16:creationId xmlns:a16="http://schemas.microsoft.com/office/drawing/2014/main" id="{95AD6887-5DC6-44EA-8823-F0F3E7CBA134}"/>
              </a:ext>
            </a:extLst>
          </p:cNvPr>
          <p:cNvSpPr txBox="1"/>
          <p:nvPr/>
        </p:nvSpPr>
        <p:spPr>
          <a:xfrm>
            <a:off x="259395" y="5248739"/>
            <a:ext cx="364184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161412"/>
                </a:solidFill>
                <a:effectLst/>
                <a:uLnTx/>
                <a:uFillTx/>
                <a:latin typeface="Calibri" panose="020F0502020204030204"/>
                <a:ea typeface="+mn-ea"/>
                <a:cs typeface="+mn-cs"/>
              </a:rPr>
              <a:t>INDUSTRIES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61412"/>
                </a:solidFill>
                <a:effectLst/>
                <a:uLnTx/>
                <a:uFillTx/>
                <a:latin typeface="Calibri" panose="020F0502020204030204"/>
                <a:ea typeface="+mn-ea"/>
                <a:cs typeface="+mn-cs"/>
              </a:rPr>
              <a:t>Nos clients industriels travaillent dans des métiers très diversifiés comme les industries logistiques, manufacturières, aéroportuaires, la maintenance ou la grande distribution. Grâce à l’étendue de son offre, Haulotte est en mesure de leur apporter des solutions personnalisées.</a:t>
            </a:r>
          </a:p>
        </p:txBody>
      </p:sp>
      <p:sp>
        <p:nvSpPr>
          <p:cNvPr id="10" name="ZoneTexte 9">
            <a:extLst>
              <a:ext uri="{FF2B5EF4-FFF2-40B4-BE49-F238E27FC236}">
                <a16:creationId xmlns:a16="http://schemas.microsoft.com/office/drawing/2014/main" id="{5AD49DE8-5441-4BB2-9883-25D219D172C7}"/>
              </a:ext>
            </a:extLst>
          </p:cNvPr>
          <p:cNvSpPr txBox="1"/>
          <p:nvPr/>
        </p:nvSpPr>
        <p:spPr>
          <a:xfrm>
            <a:off x="9056977" y="4213400"/>
            <a:ext cx="313502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161412"/>
                </a:solidFill>
                <a:effectLst/>
                <a:uLnTx/>
                <a:uFillTx/>
                <a:latin typeface="Calibri" panose="020F0502020204030204"/>
                <a:ea typeface="+mn-ea"/>
                <a:cs typeface="+mn-cs"/>
              </a:rPr>
              <a:t>MACHINES SPÉCIALES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161412"/>
                </a:solidFill>
                <a:effectLst/>
                <a:uLnTx/>
                <a:uFillTx/>
                <a:latin typeface="Calibri" panose="020F0502020204030204"/>
                <a:ea typeface="+mn-ea"/>
                <a:cs typeface="+mn-cs"/>
              </a:rPr>
              <a:t>&amp; SOLUTIONS MILITAIRES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61412"/>
                </a:solidFill>
                <a:effectLst/>
                <a:uLnTx/>
                <a:uFillTx/>
                <a:latin typeface="Calibri" panose="020F0502020204030204"/>
                <a:ea typeface="+mn-ea"/>
                <a:cs typeface="+mn-cs"/>
              </a:rPr>
              <a:t>Haulotte propose une offre complémentaire aux gammes standards pour satisfaire les demandes spéciales en apportant des solutions sur-mesure pour des applications militaires ou civiles.</a:t>
            </a:r>
          </a:p>
        </p:txBody>
      </p:sp>
      <p:pic>
        <p:nvPicPr>
          <p:cNvPr id="11" name="Image 10">
            <a:extLst>
              <a:ext uri="{FF2B5EF4-FFF2-40B4-BE49-F238E27FC236}">
                <a16:creationId xmlns:a16="http://schemas.microsoft.com/office/drawing/2014/main" id="{2C28E574-3F3F-4A5B-802C-3B7C14824DAE}"/>
              </a:ext>
            </a:extLst>
          </p:cNvPr>
          <p:cNvPicPr>
            <a:picLocks noChangeAspect="1"/>
          </p:cNvPicPr>
          <p:nvPr/>
        </p:nvPicPr>
        <p:blipFill>
          <a:blip r:embed="rId4"/>
          <a:stretch>
            <a:fillRect/>
          </a:stretch>
        </p:blipFill>
        <p:spPr>
          <a:xfrm>
            <a:off x="9100916" y="3120540"/>
            <a:ext cx="3135024" cy="993275"/>
          </a:xfrm>
          <a:prstGeom prst="rect">
            <a:avLst/>
          </a:prstGeom>
        </p:spPr>
      </p:pic>
      <p:pic>
        <p:nvPicPr>
          <p:cNvPr id="13" name="Image 12">
            <a:extLst>
              <a:ext uri="{FF2B5EF4-FFF2-40B4-BE49-F238E27FC236}">
                <a16:creationId xmlns:a16="http://schemas.microsoft.com/office/drawing/2014/main" id="{25A9D064-B9E0-4D17-BC6C-188AE23E668F}"/>
              </a:ext>
            </a:extLst>
          </p:cNvPr>
          <p:cNvPicPr>
            <a:picLocks noChangeAspect="1"/>
          </p:cNvPicPr>
          <p:nvPr/>
        </p:nvPicPr>
        <p:blipFill rotWithShape="1">
          <a:blip r:embed="rId5">
            <a:extLst>
              <a:ext uri="{28A0092B-C50C-407E-A947-70E740481C1C}">
                <a14:useLocalDpi xmlns:a14="http://schemas.microsoft.com/office/drawing/2010/main" val="0"/>
              </a:ext>
            </a:extLst>
          </a:blip>
          <a:srcRect l="5162" t="15627" r="35699" b="12986"/>
          <a:stretch/>
        </p:blipFill>
        <p:spPr>
          <a:xfrm>
            <a:off x="7248926" y="4119658"/>
            <a:ext cx="1733831" cy="1569660"/>
          </a:xfrm>
          <a:prstGeom prst="rect">
            <a:avLst/>
          </a:prstGeom>
        </p:spPr>
      </p:pic>
      <p:pic>
        <p:nvPicPr>
          <p:cNvPr id="9" name="Image 8">
            <a:extLst>
              <a:ext uri="{FF2B5EF4-FFF2-40B4-BE49-F238E27FC236}">
                <a16:creationId xmlns:a16="http://schemas.microsoft.com/office/drawing/2014/main" id="{D065E909-28AF-4B44-B7C5-6667FE2626F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17248"/>
            <a:ext cx="12192000" cy="3371780"/>
          </a:xfrm>
          <a:prstGeom prst="rect">
            <a:avLst/>
          </a:prstGeom>
        </p:spPr>
      </p:pic>
      <p:sp>
        <p:nvSpPr>
          <p:cNvPr id="4" name="ZoneTexte 3">
            <a:extLst>
              <a:ext uri="{FF2B5EF4-FFF2-40B4-BE49-F238E27FC236}">
                <a16:creationId xmlns:a16="http://schemas.microsoft.com/office/drawing/2014/main" id="{067C637F-B22B-4336-B814-5C66E359CDF5}"/>
              </a:ext>
            </a:extLst>
          </p:cNvPr>
          <p:cNvSpPr txBox="1"/>
          <p:nvPr/>
        </p:nvSpPr>
        <p:spPr>
          <a:xfrm>
            <a:off x="259395" y="220446"/>
            <a:ext cx="29035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9AE00"/>
                </a:solidFill>
                <a:effectLst/>
                <a:uLnTx/>
                <a:uFillTx/>
                <a:latin typeface="Calibri" panose="020F0502020204030204"/>
                <a:ea typeface="+mn-ea"/>
                <a:cs typeface="+mn-cs"/>
              </a:rPr>
              <a:t>NOS</a:t>
            </a:r>
            <a:r>
              <a:rPr kumimoji="0" lang="fr-FR" sz="3200" b="0" i="0" u="none" strike="noStrike" kern="1200" cap="none" spc="0" normalizeH="0" baseline="0" noProof="0" dirty="0">
                <a:ln>
                  <a:noFill/>
                </a:ln>
                <a:solidFill>
                  <a:srgbClr val="F9AE00"/>
                </a:solidFill>
                <a:effectLst/>
                <a:uLnTx/>
                <a:uFillTx/>
                <a:latin typeface="Calibri" panose="020F0502020204030204"/>
                <a:ea typeface="+mn-ea"/>
                <a:cs typeface="+mn-cs"/>
              </a:rPr>
              <a:t> </a:t>
            </a:r>
            <a:r>
              <a:rPr kumimoji="0" lang="fr-FR" sz="3200" b="1" i="0" u="none" strike="noStrike" kern="1200" cap="none" spc="0" normalizeH="0" baseline="0" noProof="0" dirty="0">
                <a:ln>
                  <a:noFill/>
                </a:ln>
                <a:solidFill>
                  <a:srgbClr val="F9AE00"/>
                </a:solidFill>
                <a:effectLst/>
                <a:uLnTx/>
                <a:uFillTx/>
                <a:latin typeface="Calibri" panose="020F0502020204030204"/>
                <a:ea typeface="+mn-ea"/>
                <a:cs typeface="+mn-cs"/>
              </a:rPr>
              <a:t>MARCHÉS</a:t>
            </a:r>
          </a:p>
        </p:txBody>
      </p:sp>
    </p:spTree>
    <p:extLst>
      <p:ext uri="{BB962C8B-B14F-4D97-AF65-F5344CB8AC3E}">
        <p14:creationId xmlns:p14="http://schemas.microsoft.com/office/powerpoint/2010/main" val="42399243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035C9B4D-0F3B-49FF-A82C-412DBC6DE3F5}"/>
              </a:ext>
            </a:extLst>
          </p:cNvPr>
          <p:cNvGrpSpPr/>
          <p:nvPr/>
        </p:nvGrpSpPr>
        <p:grpSpPr>
          <a:xfrm rot="10800000">
            <a:off x="10959362" y="5485510"/>
            <a:ext cx="305749" cy="400110"/>
            <a:chOff x="766375" y="5109155"/>
            <a:chExt cx="305749" cy="400110"/>
          </a:xfrm>
        </p:grpSpPr>
        <p:cxnSp>
          <p:nvCxnSpPr>
            <p:cNvPr id="10" name="Connecteur droit 9">
              <a:extLst>
                <a:ext uri="{FF2B5EF4-FFF2-40B4-BE49-F238E27FC236}">
                  <a16:creationId xmlns:a16="http://schemas.microsoft.com/office/drawing/2014/main" id="{DE037553-B724-4B56-8EC1-BA19ACF7ABC4}"/>
                </a:ext>
              </a:extLst>
            </p:cNvPr>
            <p:cNvCxnSpPr>
              <a:cxnSpLocks/>
            </p:cNvCxnSpPr>
            <p:nvPr/>
          </p:nvCxnSpPr>
          <p:spPr>
            <a:xfrm flipV="1">
              <a:off x="766375" y="5233759"/>
              <a:ext cx="74422" cy="103482"/>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DD599C26-429C-4BA4-97E2-15BA5FBABC22}"/>
                </a:ext>
              </a:extLst>
            </p:cNvPr>
            <p:cNvCxnSpPr>
              <a:cxnSpLocks/>
            </p:cNvCxnSpPr>
            <p:nvPr/>
          </p:nvCxnSpPr>
          <p:spPr>
            <a:xfrm>
              <a:off x="840797" y="5217654"/>
              <a:ext cx="77109" cy="29161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A46BA8F3-3B82-4ACD-B3AA-CB9178D98E1A}"/>
                </a:ext>
              </a:extLst>
            </p:cNvPr>
            <p:cNvCxnSpPr>
              <a:cxnSpLocks/>
            </p:cNvCxnSpPr>
            <p:nvPr/>
          </p:nvCxnSpPr>
          <p:spPr>
            <a:xfrm flipV="1">
              <a:off x="917906" y="5109155"/>
              <a:ext cx="77109" cy="40011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386D4B2A-2278-4C68-A62C-CEF47593F187}"/>
                </a:ext>
              </a:extLst>
            </p:cNvPr>
            <p:cNvCxnSpPr>
              <a:cxnSpLocks/>
            </p:cNvCxnSpPr>
            <p:nvPr/>
          </p:nvCxnSpPr>
          <p:spPr>
            <a:xfrm>
              <a:off x="995015" y="5109155"/>
              <a:ext cx="77109" cy="22808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14" name="Connecteur droit 13">
            <a:extLst>
              <a:ext uri="{FF2B5EF4-FFF2-40B4-BE49-F238E27FC236}">
                <a16:creationId xmlns:a16="http://schemas.microsoft.com/office/drawing/2014/main" id="{39D77531-D393-45B7-ABED-FD85DAEEDDEA}"/>
              </a:ext>
            </a:extLst>
          </p:cNvPr>
          <p:cNvCxnSpPr>
            <a:cxnSpLocks/>
          </p:cNvCxnSpPr>
          <p:nvPr/>
        </p:nvCxnSpPr>
        <p:spPr>
          <a:xfrm>
            <a:off x="7684655" y="5657532"/>
            <a:ext cx="3293056" cy="4918"/>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5C1A4669-9E49-47A5-95E5-891A43F5A86B}"/>
              </a:ext>
            </a:extLst>
          </p:cNvPr>
          <p:cNvCxnSpPr>
            <a:cxnSpLocks/>
          </p:cNvCxnSpPr>
          <p:nvPr/>
        </p:nvCxnSpPr>
        <p:spPr>
          <a:xfrm>
            <a:off x="11253018" y="5657532"/>
            <a:ext cx="441663" cy="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B8ED2173-3622-4D73-860C-422CE93EA51E}"/>
              </a:ext>
            </a:extLst>
          </p:cNvPr>
          <p:cNvCxnSpPr>
            <a:cxnSpLocks/>
          </p:cNvCxnSpPr>
          <p:nvPr/>
        </p:nvCxnSpPr>
        <p:spPr>
          <a:xfrm>
            <a:off x="11819449" y="5852673"/>
            <a:ext cx="0" cy="985664"/>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Arc 16">
            <a:extLst>
              <a:ext uri="{FF2B5EF4-FFF2-40B4-BE49-F238E27FC236}">
                <a16:creationId xmlns:a16="http://schemas.microsoft.com/office/drawing/2014/main" id="{03114F10-6696-4E8B-990A-30028F2A9061}"/>
              </a:ext>
            </a:extLst>
          </p:cNvPr>
          <p:cNvSpPr/>
          <p:nvPr/>
        </p:nvSpPr>
        <p:spPr>
          <a:xfrm>
            <a:off x="11530585" y="5657534"/>
            <a:ext cx="288864" cy="390278"/>
          </a:xfrm>
          <a:prstGeom prst="arc">
            <a:avLst/>
          </a:pr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61412"/>
              </a:solidFill>
              <a:effectLst/>
              <a:uLnTx/>
              <a:uFillTx/>
              <a:latin typeface="Calibri" panose="020F0502020204030204"/>
              <a:ea typeface="+mn-ea"/>
              <a:cs typeface="+mn-cs"/>
            </a:endParaRPr>
          </a:p>
        </p:txBody>
      </p:sp>
      <p:pic>
        <p:nvPicPr>
          <p:cNvPr id="18" name="Image 17" descr="Une image contenant transport, grue&#10;&#10;Description générée automatiquement">
            <a:extLst>
              <a:ext uri="{FF2B5EF4-FFF2-40B4-BE49-F238E27FC236}">
                <a16:creationId xmlns:a16="http://schemas.microsoft.com/office/drawing/2014/main" id="{21FDB97B-00C1-49DB-957E-3CCFC8F12B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2496"/>
            <a:ext cx="12192000" cy="2740848"/>
          </a:xfrm>
          <a:prstGeom prst="rect">
            <a:avLst/>
          </a:prstGeom>
        </p:spPr>
      </p:pic>
      <p:grpSp>
        <p:nvGrpSpPr>
          <p:cNvPr id="5" name="Groupe 4">
            <a:extLst>
              <a:ext uri="{FF2B5EF4-FFF2-40B4-BE49-F238E27FC236}">
                <a16:creationId xmlns:a16="http://schemas.microsoft.com/office/drawing/2014/main" id="{D3B2A994-D7DB-43D0-8981-EC162F120D1D}"/>
              </a:ext>
            </a:extLst>
          </p:cNvPr>
          <p:cNvGrpSpPr/>
          <p:nvPr/>
        </p:nvGrpSpPr>
        <p:grpSpPr>
          <a:xfrm>
            <a:off x="1201658" y="2231823"/>
            <a:ext cx="2969342" cy="993058"/>
            <a:chOff x="953729" y="2192594"/>
            <a:chExt cx="2969342" cy="993058"/>
          </a:xfrm>
        </p:grpSpPr>
        <p:sp>
          <p:nvSpPr>
            <p:cNvPr id="4" name="Organigramme : Terminateur 3">
              <a:extLst>
                <a:ext uri="{FF2B5EF4-FFF2-40B4-BE49-F238E27FC236}">
                  <a16:creationId xmlns:a16="http://schemas.microsoft.com/office/drawing/2014/main" id="{9E2A0366-CBA1-4379-9883-CC3E59F6D2C8}"/>
                </a:ext>
              </a:extLst>
            </p:cNvPr>
            <p:cNvSpPr/>
            <p:nvPr/>
          </p:nvSpPr>
          <p:spPr>
            <a:xfrm>
              <a:off x="953729" y="2192594"/>
              <a:ext cx="2969342" cy="993058"/>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Image 5">
              <a:extLst>
                <a:ext uri="{FF2B5EF4-FFF2-40B4-BE49-F238E27FC236}">
                  <a16:creationId xmlns:a16="http://schemas.microsoft.com/office/drawing/2014/main" id="{C2651AE3-C370-4431-BC97-3BD312B6F1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8079" y="2340635"/>
              <a:ext cx="1940642" cy="505806"/>
            </a:xfrm>
            <a:prstGeom prst="rect">
              <a:avLst/>
            </a:prstGeom>
          </p:spPr>
        </p:pic>
      </p:grpSp>
      <p:sp>
        <p:nvSpPr>
          <p:cNvPr id="19" name="ZoneTexte 18">
            <a:extLst>
              <a:ext uri="{FF2B5EF4-FFF2-40B4-BE49-F238E27FC236}">
                <a16:creationId xmlns:a16="http://schemas.microsoft.com/office/drawing/2014/main" id="{5069E18D-9CF0-4E99-91D9-57B4FE126555}"/>
              </a:ext>
            </a:extLst>
          </p:cNvPr>
          <p:cNvSpPr txBox="1"/>
          <p:nvPr/>
        </p:nvSpPr>
        <p:spPr>
          <a:xfrm>
            <a:off x="3547359" y="7541"/>
            <a:ext cx="237553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Calibri" panose="020F0502020204030204"/>
                <a:ea typeface="+mn-ea"/>
                <a:cs typeface="+mn-cs"/>
              </a:rPr>
              <a:t>UNE OFFRE </a:t>
            </a:r>
            <a:r>
              <a:rPr kumimoji="0" lang="fr-FR" sz="3200" b="1" i="0" u="none" strike="noStrike" kern="1200" cap="none" spc="0" normalizeH="0" baseline="0" noProof="0" dirty="0">
                <a:ln>
                  <a:noFill/>
                </a:ln>
                <a:solidFill>
                  <a:srgbClr val="F9AE00"/>
                </a:solidFill>
                <a:effectLst/>
                <a:uLnTx/>
                <a:uFillTx/>
                <a:latin typeface="Calibri" panose="020F0502020204030204"/>
                <a:ea typeface="+mn-ea"/>
                <a:cs typeface="+mn-cs"/>
              </a:rPr>
              <a:t>GLOBALE</a:t>
            </a:r>
          </a:p>
        </p:txBody>
      </p:sp>
      <p:pic>
        <p:nvPicPr>
          <p:cNvPr id="22" name="Image 21">
            <a:extLst>
              <a:ext uri="{FF2B5EF4-FFF2-40B4-BE49-F238E27FC236}">
                <a16:creationId xmlns:a16="http://schemas.microsoft.com/office/drawing/2014/main" id="{2B7B6240-CF46-4D30-8AFA-FB2C005BA035}"/>
              </a:ext>
            </a:extLst>
          </p:cNvPr>
          <p:cNvPicPr>
            <a:picLocks noChangeAspect="1"/>
          </p:cNvPicPr>
          <p:nvPr/>
        </p:nvPicPr>
        <p:blipFill>
          <a:blip r:embed="rId5"/>
          <a:stretch>
            <a:fillRect/>
          </a:stretch>
        </p:blipFill>
        <p:spPr>
          <a:xfrm>
            <a:off x="497319" y="2943181"/>
            <a:ext cx="4523765" cy="3912607"/>
          </a:xfrm>
          <a:prstGeom prst="rect">
            <a:avLst/>
          </a:prstGeom>
        </p:spPr>
      </p:pic>
      <p:pic>
        <p:nvPicPr>
          <p:cNvPr id="23" name="Image 22">
            <a:extLst>
              <a:ext uri="{FF2B5EF4-FFF2-40B4-BE49-F238E27FC236}">
                <a16:creationId xmlns:a16="http://schemas.microsoft.com/office/drawing/2014/main" id="{AAC0A3E5-13AD-4141-AE39-394ECE36C71C}"/>
              </a:ext>
            </a:extLst>
          </p:cNvPr>
          <p:cNvPicPr>
            <a:picLocks noChangeAspect="1"/>
          </p:cNvPicPr>
          <p:nvPr/>
        </p:nvPicPr>
        <p:blipFill>
          <a:blip r:embed="rId6"/>
          <a:stretch>
            <a:fillRect/>
          </a:stretch>
        </p:blipFill>
        <p:spPr>
          <a:xfrm>
            <a:off x="6913827" y="2880316"/>
            <a:ext cx="4438780" cy="2061297"/>
          </a:xfrm>
          <a:prstGeom prst="rect">
            <a:avLst/>
          </a:prstGeom>
        </p:spPr>
      </p:pic>
    </p:spTree>
    <p:extLst>
      <p:ext uri="{BB962C8B-B14F-4D97-AF65-F5344CB8AC3E}">
        <p14:creationId xmlns:p14="http://schemas.microsoft.com/office/powerpoint/2010/main" val="3045023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5F6887-E150-0E42-8074-D0EB53663C0B}"/>
              </a:ext>
            </a:extLst>
          </p:cNvPr>
          <p:cNvSpPr>
            <a:spLocks noGrp="1"/>
          </p:cNvSpPr>
          <p:nvPr>
            <p:ph type="title"/>
          </p:nvPr>
        </p:nvSpPr>
        <p:spPr/>
        <p:txBody>
          <a:bodyPr/>
          <a:lstStyle/>
          <a:p>
            <a:r>
              <a:rPr lang="fr-FR" dirty="0"/>
              <a:t>Statistiques des visites</a:t>
            </a:r>
          </a:p>
        </p:txBody>
      </p:sp>
      <p:sp>
        <p:nvSpPr>
          <p:cNvPr id="3" name="Espace réservé du texte 2">
            <a:extLst>
              <a:ext uri="{FF2B5EF4-FFF2-40B4-BE49-F238E27FC236}">
                <a16:creationId xmlns:a16="http://schemas.microsoft.com/office/drawing/2014/main" id="{60F48E75-D837-DA4B-89B0-C3465A3C10CD}"/>
              </a:ext>
            </a:extLst>
          </p:cNvPr>
          <p:cNvSpPr>
            <a:spLocks noGrp="1"/>
          </p:cNvSpPr>
          <p:nvPr>
            <p:ph type="body" sz="quarter" idx="10"/>
          </p:nvPr>
        </p:nvSpPr>
        <p:spPr/>
        <p:txBody>
          <a:bodyPr/>
          <a:lstStyle/>
          <a:p>
            <a:r>
              <a:rPr lang="fr-FR" sz="2400" dirty="0">
                <a:solidFill>
                  <a:schemeClr val="tx1"/>
                </a:solidFill>
              </a:rPr>
              <a:t>Depuis le 01/10/2020 : 9972 recherches de cotes dont 8548 ont donné un résultats</a:t>
            </a:r>
          </a:p>
        </p:txBody>
      </p:sp>
      <p:graphicFrame>
        <p:nvGraphicFramePr>
          <p:cNvPr id="4" name="Graphique 3">
            <a:extLst>
              <a:ext uri="{FF2B5EF4-FFF2-40B4-BE49-F238E27FC236}">
                <a16:creationId xmlns:a16="http://schemas.microsoft.com/office/drawing/2014/main" id="{92578F83-FA27-8B4B-B30E-4093C499B1FE}"/>
              </a:ext>
            </a:extLst>
          </p:cNvPr>
          <p:cNvGraphicFramePr>
            <a:graphicFrameLocks/>
          </p:cNvGraphicFramePr>
          <p:nvPr>
            <p:extLst/>
          </p:nvPr>
        </p:nvGraphicFramePr>
        <p:xfrm>
          <a:off x="3248397" y="2663043"/>
          <a:ext cx="5695207" cy="34171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142257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57C7450-2C17-42FC-B549-7CA87679FBDD}"/>
              </a:ext>
            </a:extLst>
          </p:cNvPr>
          <p:cNvSpPr txBox="1"/>
          <p:nvPr/>
        </p:nvSpPr>
        <p:spPr>
          <a:xfrm>
            <a:off x="1419788" y="3857978"/>
            <a:ext cx="2394830" cy="3779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161412"/>
                </a:solidFill>
                <a:effectLst/>
                <a:uLnTx/>
                <a:uFillTx/>
                <a:latin typeface="Calibri" panose="020F0502020204030204"/>
                <a:ea typeface="+mn-ea"/>
                <a:cs typeface="+mn-cs"/>
              </a:rPr>
              <a:t>RECONDITIONNEMENT</a:t>
            </a:r>
          </a:p>
        </p:txBody>
      </p:sp>
      <p:sp>
        <p:nvSpPr>
          <p:cNvPr id="7" name="ZoneTexte 6">
            <a:extLst>
              <a:ext uri="{FF2B5EF4-FFF2-40B4-BE49-F238E27FC236}">
                <a16:creationId xmlns:a16="http://schemas.microsoft.com/office/drawing/2014/main" id="{0AD07C45-325F-43E9-8CF4-6E9864411D21}"/>
              </a:ext>
            </a:extLst>
          </p:cNvPr>
          <p:cNvSpPr txBox="1"/>
          <p:nvPr/>
        </p:nvSpPr>
        <p:spPr>
          <a:xfrm>
            <a:off x="527363" y="4502786"/>
            <a:ext cx="429456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61412"/>
                </a:solidFill>
                <a:effectLst/>
                <a:uLnTx/>
                <a:uFillTx/>
                <a:latin typeface="Calibri" panose="020F0502020204030204"/>
                <a:ea typeface="+mn-ea"/>
                <a:cs typeface="+mn-cs"/>
              </a:rPr>
              <a:t>Financièrement attrayantes, nos solutions de reconditionnement prolongent la durée de vie des machines de manière significative. Avec un minimum d’investissement, l’équipement retrouve son plein potentiel et bénéficie d’une valeur résiduelle plus élevée.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16141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161412"/>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9AE00"/>
                </a:solidFill>
                <a:effectLst/>
                <a:uLnTx/>
                <a:uFillTx/>
                <a:latin typeface="Calibri" panose="020F0502020204030204"/>
                <a:ea typeface="+mn-ea"/>
                <a:cs typeface="+mn-cs"/>
              </a:rPr>
              <a:t>RAFRAICHIR, LIFTER LES MACHINES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9AE00"/>
                </a:solidFill>
                <a:effectLst/>
                <a:uLnTx/>
                <a:uFillTx/>
                <a:latin typeface="Calibri" panose="020F0502020204030204"/>
                <a:ea typeface="+mn-ea"/>
                <a:cs typeface="+mn-cs"/>
              </a:rPr>
              <a:t>REMETTRE EN ÉTAT, RÉTABLIR LES FONCTIONS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9AE00"/>
                </a:solidFill>
                <a:effectLst/>
                <a:uLnTx/>
                <a:uFillTx/>
                <a:latin typeface="Calibri" panose="020F0502020204030204"/>
                <a:ea typeface="+mn-ea"/>
                <a:cs typeface="+mn-cs"/>
              </a:rPr>
              <a:t>ACTUALISER, AUGMENTER LA PERFORMANCE !</a:t>
            </a:r>
          </a:p>
        </p:txBody>
      </p:sp>
      <p:sp>
        <p:nvSpPr>
          <p:cNvPr id="8" name="ZoneTexte 7">
            <a:extLst>
              <a:ext uri="{FF2B5EF4-FFF2-40B4-BE49-F238E27FC236}">
                <a16:creationId xmlns:a16="http://schemas.microsoft.com/office/drawing/2014/main" id="{E1E750AA-11AB-419B-9635-2EDC6ACAAC80}"/>
              </a:ext>
            </a:extLst>
          </p:cNvPr>
          <p:cNvSpPr txBox="1"/>
          <p:nvPr/>
        </p:nvSpPr>
        <p:spPr>
          <a:xfrm>
            <a:off x="8165629" y="3827947"/>
            <a:ext cx="2465424" cy="3779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161412"/>
                </a:solidFill>
                <a:effectLst/>
                <a:uLnTx/>
                <a:uFillTx/>
                <a:latin typeface="Calibri" panose="020F0502020204030204"/>
                <a:ea typeface="+mn-ea"/>
                <a:cs typeface="+mn-cs"/>
              </a:rPr>
              <a:t>MATÉRIEL D’OCCASION</a:t>
            </a:r>
          </a:p>
        </p:txBody>
      </p:sp>
      <p:sp>
        <p:nvSpPr>
          <p:cNvPr id="9" name="ZoneTexte 8">
            <a:extLst>
              <a:ext uri="{FF2B5EF4-FFF2-40B4-BE49-F238E27FC236}">
                <a16:creationId xmlns:a16="http://schemas.microsoft.com/office/drawing/2014/main" id="{8B379A9A-A2D7-4D64-8E64-611AA4AA8EC3}"/>
              </a:ext>
            </a:extLst>
          </p:cNvPr>
          <p:cNvSpPr txBox="1"/>
          <p:nvPr/>
        </p:nvSpPr>
        <p:spPr>
          <a:xfrm>
            <a:off x="6502399" y="4501933"/>
            <a:ext cx="568960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61412"/>
                </a:solidFill>
                <a:effectLst/>
                <a:uLnTx/>
                <a:uFillTx/>
                <a:latin typeface="Calibri" panose="020F0502020204030204"/>
                <a:ea typeface="+mn-ea"/>
                <a:cs typeface="+mn-cs"/>
              </a:rPr>
              <a:t>Les équipements d’occasion permettent de constituer ou d’agrandir une flotte avec un coût d’investissement réduit pour un meilleur retour sur investissement. De la nacelle ciseaux au chariot télescopique, en passant par les nacelles articulées et les mâts verticaux, le client trouve facilement et rapidement la prochaine machine d’occasion en fonction de ses besoins et de son budget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161412"/>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9AE00"/>
                </a:solidFill>
                <a:effectLst/>
                <a:uLnTx/>
                <a:uFillTx/>
                <a:latin typeface="Calibri" panose="020F0502020204030204"/>
                <a:ea typeface="+mn-ea"/>
                <a:cs typeface="+mn-cs"/>
              </a:rPr>
              <a:t>EXPERTISE CONSTRUCTEUR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9AE00"/>
                </a:solidFill>
                <a:effectLst/>
                <a:uLnTx/>
                <a:uFillTx/>
                <a:latin typeface="Calibri" panose="020F0502020204030204"/>
                <a:ea typeface="+mn-ea"/>
                <a:cs typeface="+mn-cs"/>
              </a:rPr>
              <a:t>GARANTIE MACHINE CERTIFIÉE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9AE00"/>
                </a:solidFill>
                <a:effectLst/>
                <a:uLnTx/>
                <a:uFillTx/>
                <a:latin typeface="Calibri" panose="020F0502020204030204"/>
                <a:ea typeface="+mn-ea"/>
                <a:cs typeface="+mn-cs"/>
              </a:rPr>
              <a:t>RÉSEAU MONDIAL</a:t>
            </a:r>
          </a:p>
        </p:txBody>
      </p:sp>
      <p:sp>
        <p:nvSpPr>
          <p:cNvPr id="10" name="Organigramme : Terminateur 8">
            <a:extLst>
              <a:ext uri="{FF2B5EF4-FFF2-40B4-BE49-F238E27FC236}">
                <a16:creationId xmlns:a16="http://schemas.microsoft.com/office/drawing/2014/main" id="{A145DED1-8E8F-491E-B670-533AE25EA94E}"/>
              </a:ext>
            </a:extLst>
          </p:cNvPr>
          <p:cNvSpPr/>
          <p:nvPr/>
        </p:nvSpPr>
        <p:spPr>
          <a:xfrm>
            <a:off x="987351" y="4232251"/>
            <a:ext cx="3394839" cy="2507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595 w 20720"/>
              <a:gd name="connsiteY0" fmla="*/ 0 h 21600"/>
              <a:gd name="connsiteX1" fmla="*/ 17245 w 20720"/>
              <a:gd name="connsiteY1" fmla="*/ 0 h 21600"/>
              <a:gd name="connsiteX2" fmla="*/ 20720 w 20720"/>
              <a:gd name="connsiteY2" fmla="*/ 10800 h 21600"/>
              <a:gd name="connsiteX3" fmla="*/ 17245 w 20720"/>
              <a:gd name="connsiteY3" fmla="*/ 21600 h 21600"/>
              <a:gd name="connsiteX4" fmla="*/ 2595 w 20720"/>
              <a:gd name="connsiteY4" fmla="*/ 21600 h 21600"/>
              <a:gd name="connsiteX5" fmla="*/ 0 w 20720"/>
              <a:gd name="connsiteY5" fmla="*/ 10800 h 21600"/>
              <a:gd name="connsiteX6" fmla="*/ 2595 w 20720"/>
              <a:gd name="connsiteY6" fmla="*/ 0 h 21600"/>
              <a:gd name="connsiteX0" fmla="*/ 2595 w 19760"/>
              <a:gd name="connsiteY0" fmla="*/ 0 h 21600"/>
              <a:gd name="connsiteX1" fmla="*/ 17245 w 19760"/>
              <a:gd name="connsiteY1" fmla="*/ 0 h 21600"/>
              <a:gd name="connsiteX2" fmla="*/ 19760 w 19760"/>
              <a:gd name="connsiteY2" fmla="*/ 9422 h 21600"/>
              <a:gd name="connsiteX3" fmla="*/ 17245 w 19760"/>
              <a:gd name="connsiteY3" fmla="*/ 21600 h 21600"/>
              <a:gd name="connsiteX4" fmla="*/ 2595 w 19760"/>
              <a:gd name="connsiteY4" fmla="*/ 21600 h 21600"/>
              <a:gd name="connsiteX5" fmla="*/ 0 w 19760"/>
              <a:gd name="connsiteY5" fmla="*/ 10800 h 21600"/>
              <a:gd name="connsiteX6" fmla="*/ 2595 w 1976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60" h="21600">
                <a:moveTo>
                  <a:pt x="2595" y="0"/>
                </a:moveTo>
                <a:lnTo>
                  <a:pt x="17245" y="0"/>
                </a:lnTo>
                <a:cubicBezTo>
                  <a:pt x="19164" y="0"/>
                  <a:pt x="19760" y="3457"/>
                  <a:pt x="19760" y="9422"/>
                </a:cubicBezTo>
                <a:cubicBezTo>
                  <a:pt x="19760" y="15387"/>
                  <a:pt x="19164" y="21600"/>
                  <a:pt x="17245" y="21600"/>
                </a:cubicBezTo>
                <a:lnTo>
                  <a:pt x="2595" y="21600"/>
                </a:lnTo>
                <a:cubicBezTo>
                  <a:pt x="676" y="21600"/>
                  <a:pt x="0" y="16765"/>
                  <a:pt x="0" y="10800"/>
                </a:cubicBezTo>
                <a:cubicBezTo>
                  <a:pt x="0" y="4835"/>
                  <a:pt x="676" y="0"/>
                  <a:pt x="2595" y="0"/>
                </a:cubicBez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FC830DDB-08EF-4FD4-B14F-4AB23BBB7150}"/>
              </a:ext>
            </a:extLst>
          </p:cNvPr>
          <p:cNvSpPr txBox="1"/>
          <p:nvPr/>
        </p:nvSpPr>
        <p:spPr>
          <a:xfrm>
            <a:off x="1065504" y="4240323"/>
            <a:ext cx="331668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FFFF"/>
                </a:solidFill>
                <a:effectLst/>
                <a:uLnTx/>
                <a:uFillTx/>
                <a:latin typeface="Calibri" panose="020F0502020204030204"/>
                <a:ea typeface="+mn-ea"/>
                <a:cs typeface="+mn-cs"/>
              </a:rPr>
              <a:t>OFFRIR UNE DEUXIEME JEUNESSE A VOS MACHINES</a:t>
            </a:r>
          </a:p>
        </p:txBody>
      </p:sp>
      <p:sp>
        <p:nvSpPr>
          <p:cNvPr id="12" name="Organigramme : Terminateur 8">
            <a:extLst>
              <a:ext uri="{FF2B5EF4-FFF2-40B4-BE49-F238E27FC236}">
                <a16:creationId xmlns:a16="http://schemas.microsoft.com/office/drawing/2014/main" id="{E0EC13FF-08C1-4308-8341-81479B5BBA01}"/>
              </a:ext>
            </a:extLst>
          </p:cNvPr>
          <p:cNvSpPr/>
          <p:nvPr/>
        </p:nvSpPr>
        <p:spPr>
          <a:xfrm>
            <a:off x="7659231" y="4212588"/>
            <a:ext cx="3394839" cy="2507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595 w 20720"/>
              <a:gd name="connsiteY0" fmla="*/ 0 h 21600"/>
              <a:gd name="connsiteX1" fmla="*/ 17245 w 20720"/>
              <a:gd name="connsiteY1" fmla="*/ 0 h 21600"/>
              <a:gd name="connsiteX2" fmla="*/ 20720 w 20720"/>
              <a:gd name="connsiteY2" fmla="*/ 10800 h 21600"/>
              <a:gd name="connsiteX3" fmla="*/ 17245 w 20720"/>
              <a:gd name="connsiteY3" fmla="*/ 21600 h 21600"/>
              <a:gd name="connsiteX4" fmla="*/ 2595 w 20720"/>
              <a:gd name="connsiteY4" fmla="*/ 21600 h 21600"/>
              <a:gd name="connsiteX5" fmla="*/ 0 w 20720"/>
              <a:gd name="connsiteY5" fmla="*/ 10800 h 21600"/>
              <a:gd name="connsiteX6" fmla="*/ 2595 w 20720"/>
              <a:gd name="connsiteY6" fmla="*/ 0 h 21600"/>
              <a:gd name="connsiteX0" fmla="*/ 2595 w 19760"/>
              <a:gd name="connsiteY0" fmla="*/ 0 h 21600"/>
              <a:gd name="connsiteX1" fmla="*/ 17245 w 19760"/>
              <a:gd name="connsiteY1" fmla="*/ 0 h 21600"/>
              <a:gd name="connsiteX2" fmla="*/ 19760 w 19760"/>
              <a:gd name="connsiteY2" fmla="*/ 9422 h 21600"/>
              <a:gd name="connsiteX3" fmla="*/ 17245 w 19760"/>
              <a:gd name="connsiteY3" fmla="*/ 21600 h 21600"/>
              <a:gd name="connsiteX4" fmla="*/ 2595 w 19760"/>
              <a:gd name="connsiteY4" fmla="*/ 21600 h 21600"/>
              <a:gd name="connsiteX5" fmla="*/ 0 w 19760"/>
              <a:gd name="connsiteY5" fmla="*/ 10800 h 21600"/>
              <a:gd name="connsiteX6" fmla="*/ 2595 w 1976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60" h="21600">
                <a:moveTo>
                  <a:pt x="2595" y="0"/>
                </a:moveTo>
                <a:lnTo>
                  <a:pt x="17245" y="0"/>
                </a:lnTo>
                <a:cubicBezTo>
                  <a:pt x="19164" y="0"/>
                  <a:pt x="19760" y="3457"/>
                  <a:pt x="19760" y="9422"/>
                </a:cubicBezTo>
                <a:cubicBezTo>
                  <a:pt x="19760" y="15387"/>
                  <a:pt x="19164" y="21600"/>
                  <a:pt x="17245" y="21600"/>
                </a:cubicBezTo>
                <a:lnTo>
                  <a:pt x="2595" y="21600"/>
                </a:lnTo>
                <a:cubicBezTo>
                  <a:pt x="676" y="21600"/>
                  <a:pt x="0" y="16765"/>
                  <a:pt x="0" y="10800"/>
                </a:cubicBezTo>
                <a:cubicBezTo>
                  <a:pt x="0" y="4835"/>
                  <a:pt x="676" y="0"/>
                  <a:pt x="2595" y="0"/>
                </a:cubicBez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13FC8EF5-4729-4226-8B90-EF2C80FAE398}"/>
              </a:ext>
            </a:extLst>
          </p:cNvPr>
          <p:cNvSpPr txBox="1"/>
          <p:nvPr/>
        </p:nvSpPr>
        <p:spPr>
          <a:xfrm>
            <a:off x="7894925" y="4217675"/>
            <a:ext cx="312172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FFFF"/>
                </a:solidFill>
                <a:effectLst/>
                <a:uLnTx/>
                <a:uFillTx/>
                <a:latin typeface="Calibri" panose="020F0502020204030204"/>
                <a:ea typeface="+mn-ea"/>
                <a:cs typeface="+mn-cs"/>
              </a:rPr>
              <a:t>LE BON EQUIPEMENT D’OCCASION AU JUSTE PRIX</a:t>
            </a:r>
          </a:p>
        </p:txBody>
      </p:sp>
      <p:pic>
        <p:nvPicPr>
          <p:cNvPr id="4" name="Image 3">
            <a:extLst>
              <a:ext uri="{FF2B5EF4-FFF2-40B4-BE49-F238E27FC236}">
                <a16:creationId xmlns:a16="http://schemas.microsoft.com/office/drawing/2014/main" id="{2D966CCF-5D20-4E0E-AB0C-5CFB6BD004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45" y="0"/>
            <a:ext cx="4652919" cy="3890487"/>
          </a:xfrm>
          <a:prstGeom prst="rect">
            <a:avLst/>
          </a:prstGeom>
        </p:spPr>
      </p:pic>
      <p:pic>
        <p:nvPicPr>
          <p:cNvPr id="5" name="Image 4">
            <a:extLst>
              <a:ext uri="{FF2B5EF4-FFF2-40B4-BE49-F238E27FC236}">
                <a16:creationId xmlns:a16="http://schemas.microsoft.com/office/drawing/2014/main" id="{3D78E5A5-56DC-4D49-8A78-A9F2B7702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4030" y="517998"/>
            <a:ext cx="2013864" cy="480256"/>
          </a:xfrm>
          <a:prstGeom prst="rect">
            <a:avLst/>
          </a:prstGeom>
        </p:spPr>
      </p:pic>
      <p:pic>
        <p:nvPicPr>
          <p:cNvPr id="23" name="Image 22">
            <a:extLst>
              <a:ext uri="{FF2B5EF4-FFF2-40B4-BE49-F238E27FC236}">
                <a16:creationId xmlns:a16="http://schemas.microsoft.com/office/drawing/2014/main" id="{6013932E-4F56-478A-835C-3C23DBAED8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37971" y="10277"/>
            <a:ext cx="5054029" cy="3795105"/>
          </a:xfrm>
          <a:prstGeom prst="rect">
            <a:avLst/>
          </a:prstGeom>
        </p:spPr>
      </p:pic>
    </p:spTree>
    <p:extLst>
      <p:ext uri="{BB962C8B-B14F-4D97-AF65-F5344CB8AC3E}">
        <p14:creationId xmlns:p14="http://schemas.microsoft.com/office/powerpoint/2010/main" val="37800232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e 24">
            <a:extLst>
              <a:ext uri="{FF2B5EF4-FFF2-40B4-BE49-F238E27FC236}">
                <a16:creationId xmlns:a16="http://schemas.microsoft.com/office/drawing/2014/main" id="{F2C00EA3-E32A-4832-ABFC-DAE07D34BDC1}"/>
              </a:ext>
            </a:extLst>
          </p:cNvPr>
          <p:cNvGrpSpPr/>
          <p:nvPr/>
        </p:nvGrpSpPr>
        <p:grpSpPr>
          <a:xfrm rot="10800000">
            <a:off x="3701901" y="5468756"/>
            <a:ext cx="305749" cy="400110"/>
            <a:chOff x="766375" y="5109155"/>
            <a:chExt cx="305749" cy="400110"/>
          </a:xfrm>
        </p:grpSpPr>
        <p:cxnSp>
          <p:nvCxnSpPr>
            <p:cNvPr id="26" name="Connecteur droit 25">
              <a:extLst>
                <a:ext uri="{FF2B5EF4-FFF2-40B4-BE49-F238E27FC236}">
                  <a16:creationId xmlns:a16="http://schemas.microsoft.com/office/drawing/2014/main" id="{2ACD19F1-E774-47DB-9915-8C8C35CA9EE6}"/>
                </a:ext>
              </a:extLst>
            </p:cNvPr>
            <p:cNvCxnSpPr>
              <a:cxnSpLocks/>
            </p:cNvCxnSpPr>
            <p:nvPr/>
          </p:nvCxnSpPr>
          <p:spPr>
            <a:xfrm flipV="1">
              <a:off x="766375" y="5233759"/>
              <a:ext cx="74422" cy="103482"/>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CD52A233-7E56-49B2-B95E-F7AB1A3A74EA}"/>
                </a:ext>
              </a:extLst>
            </p:cNvPr>
            <p:cNvCxnSpPr>
              <a:cxnSpLocks/>
            </p:cNvCxnSpPr>
            <p:nvPr/>
          </p:nvCxnSpPr>
          <p:spPr>
            <a:xfrm>
              <a:off x="840797" y="5217654"/>
              <a:ext cx="77109" cy="29161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AFDBCA74-3746-4943-8542-51A96348AA7E}"/>
                </a:ext>
              </a:extLst>
            </p:cNvPr>
            <p:cNvCxnSpPr>
              <a:cxnSpLocks/>
            </p:cNvCxnSpPr>
            <p:nvPr/>
          </p:nvCxnSpPr>
          <p:spPr>
            <a:xfrm flipV="1">
              <a:off x="917906" y="5109155"/>
              <a:ext cx="77109" cy="40011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29F0BED8-7BFA-4178-92F5-BD59606B7C87}"/>
                </a:ext>
              </a:extLst>
            </p:cNvPr>
            <p:cNvCxnSpPr>
              <a:cxnSpLocks/>
            </p:cNvCxnSpPr>
            <p:nvPr/>
          </p:nvCxnSpPr>
          <p:spPr>
            <a:xfrm>
              <a:off x="995015" y="5109155"/>
              <a:ext cx="77109" cy="22808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30" name="Connecteur droit 29">
            <a:extLst>
              <a:ext uri="{FF2B5EF4-FFF2-40B4-BE49-F238E27FC236}">
                <a16:creationId xmlns:a16="http://schemas.microsoft.com/office/drawing/2014/main" id="{0737F2CD-C30C-44F8-92BC-0279F4620D23}"/>
              </a:ext>
            </a:extLst>
          </p:cNvPr>
          <p:cNvCxnSpPr>
            <a:cxnSpLocks/>
          </p:cNvCxnSpPr>
          <p:nvPr/>
        </p:nvCxnSpPr>
        <p:spPr>
          <a:xfrm flipV="1">
            <a:off x="4000919" y="5644605"/>
            <a:ext cx="476399" cy="5231"/>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75AF26BD-9785-4C12-A72B-F95D24756DEA}"/>
              </a:ext>
            </a:extLst>
          </p:cNvPr>
          <p:cNvCxnSpPr>
            <a:cxnSpLocks/>
          </p:cNvCxnSpPr>
          <p:nvPr/>
        </p:nvCxnSpPr>
        <p:spPr>
          <a:xfrm flipV="1">
            <a:off x="3341699" y="5645696"/>
            <a:ext cx="378551" cy="6874"/>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8D7925C8-CF11-45BD-81CD-E6C866A2A4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28" y="-1029"/>
            <a:ext cx="12192000" cy="1526766"/>
          </a:xfrm>
          <a:prstGeom prst="rect">
            <a:avLst/>
          </a:prstGeom>
        </p:spPr>
      </p:pic>
      <p:sp>
        <p:nvSpPr>
          <p:cNvPr id="3" name="Rectangle 2">
            <a:extLst>
              <a:ext uri="{FF2B5EF4-FFF2-40B4-BE49-F238E27FC236}">
                <a16:creationId xmlns:a16="http://schemas.microsoft.com/office/drawing/2014/main" id="{DDAB0AF3-8FA0-4495-89C4-DB9B800E4B3B}"/>
              </a:ext>
            </a:extLst>
          </p:cNvPr>
          <p:cNvSpPr/>
          <p:nvPr/>
        </p:nvSpPr>
        <p:spPr>
          <a:xfrm>
            <a:off x="1069382" y="903185"/>
            <a:ext cx="3337132"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Calibri" panose="020F0502020204030204"/>
                <a:ea typeface="+mn-ea"/>
                <a:cs typeface="+mn-cs"/>
              </a:rPr>
              <a:t>LES FAITS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F9AE00"/>
                </a:solidFill>
                <a:effectLst/>
                <a:uLnTx/>
                <a:uFillTx/>
                <a:latin typeface="Calibri" panose="020F0502020204030204"/>
                <a:ea typeface="+mn-ea"/>
                <a:cs typeface="+mn-cs"/>
              </a:rPr>
              <a:t>MARQUANTS 2019</a:t>
            </a:r>
          </a:p>
        </p:txBody>
      </p:sp>
      <p:pic>
        <p:nvPicPr>
          <p:cNvPr id="7" name="Image 6">
            <a:extLst>
              <a:ext uri="{FF2B5EF4-FFF2-40B4-BE49-F238E27FC236}">
                <a16:creationId xmlns:a16="http://schemas.microsoft.com/office/drawing/2014/main" id="{6A196372-23D4-43F4-B2A6-E898FD69B728}"/>
              </a:ext>
            </a:extLst>
          </p:cNvPr>
          <p:cNvPicPr>
            <a:picLocks noChangeAspect="1"/>
          </p:cNvPicPr>
          <p:nvPr/>
        </p:nvPicPr>
        <p:blipFill>
          <a:blip r:embed="rId4"/>
          <a:stretch>
            <a:fillRect/>
          </a:stretch>
        </p:blipFill>
        <p:spPr>
          <a:xfrm>
            <a:off x="2236027" y="2075734"/>
            <a:ext cx="3163074" cy="2126001"/>
          </a:xfrm>
          <a:prstGeom prst="rect">
            <a:avLst/>
          </a:prstGeom>
        </p:spPr>
      </p:pic>
      <p:pic>
        <p:nvPicPr>
          <p:cNvPr id="11" name="Image 10">
            <a:extLst>
              <a:ext uri="{FF2B5EF4-FFF2-40B4-BE49-F238E27FC236}">
                <a16:creationId xmlns:a16="http://schemas.microsoft.com/office/drawing/2014/main" id="{B99D4E09-F4CE-4207-B566-7EE0D9D22CAC}"/>
              </a:ext>
            </a:extLst>
          </p:cNvPr>
          <p:cNvPicPr>
            <a:picLocks noChangeAspect="1"/>
          </p:cNvPicPr>
          <p:nvPr/>
        </p:nvPicPr>
        <p:blipFill>
          <a:blip r:embed="rId5"/>
          <a:stretch>
            <a:fillRect/>
          </a:stretch>
        </p:blipFill>
        <p:spPr>
          <a:xfrm>
            <a:off x="6316388" y="1699661"/>
            <a:ext cx="2757603" cy="1827165"/>
          </a:xfrm>
          <a:prstGeom prst="rect">
            <a:avLst/>
          </a:prstGeom>
        </p:spPr>
      </p:pic>
      <p:pic>
        <p:nvPicPr>
          <p:cNvPr id="32" name="Image 31">
            <a:extLst>
              <a:ext uri="{FF2B5EF4-FFF2-40B4-BE49-F238E27FC236}">
                <a16:creationId xmlns:a16="http://schemas.microsoft.com/office/drawing/2014/main" id="{E9341011-871B-4114-806A-ED40641EDF27}"/>
              </a:ext>
            </a:extLst>
          </p:cNvPr>
          <p:cNvPicPr>
            <a:picLocks noChangeAspect="1"/>
          </p:cNvPicPr>
          <p:nvPr/>
        </p:nvPicPr>
        <p:blipFill>
          <a:blip r:embed="rId6"/>
          <a:stretch>
            <a:fillRect/>
          </a:stretch>
        </p:blipFill>
        <p:spPr>
          <a:xfrm>
            <a:off x="9736650" y="3138735"/>
            <a:ext cx="2449522" cy="1935337"/>
          </a:xfrm>
          <a:prstGeom prst="rect">
            <a:avLst/>
          </a:prstGeom>
        </p:spPr>
      </p:pic>
      <p:pic>
        <p:nvPicPr>
          <p:cNvPr id="33" name="Image 32">
            <a:extLst>
              <a:ext uri="{FF2B5EF4-FFF2-40B4-BE49-F238E27FC236}">
                <a16:creationId xmlns:a16="http://schemas.microsoft.com/office/drawing/2014/main" id="{4A483E44-C15A-49C1-946A-EDB03B7EF2FE}"/>
              </a:ext>
            </a:extLst>
          </p:cNvPr>
          <p:cNvPicPr>
            <a:picLocks noChangeAspect="1"/>
          </p:cNvPicPr>
          <p:nvPr/>
        </p:nvPicPr>
        <p:blipFill>
          <a:blip r:embed="rId7"/>
          <a:stretch>
            <a:fillRect/>
          </a:stretch>
        </p:blipFill>
        <p:spPr>
          <a:xfrm>
            <a:off x="156932" y="4421326"/>
            <a:ext cx="3223162" cy="2377415"/>
          </a:xfrm>
          <a:prstGeom prst="rect">
            <a:avLst/>
          </a:prstGeom>
        </p:spPr>
      </p:pic>
      <p:pic>
        <p:nvPicPr>
          <p:cNvPr id="34" name="Image 33">
            <a:extLst>
              <a:ext uri="{FF2B5EF4-FFF2-40B4-BE49-F238E27FC236}">
                <a16:creationId xmlns:a16="http://schemas.microsoft.com/office/drawing/2014/main" id="{7047A042-E0AF-4C04-899E-AC420BCF8434}"/>
              </a:ext>
            </a:extLst>
          </p:cNvPr>
          <p:cNvPicPr>
            <a:picLocks noChangeAspect="1"/>
          </p:cNvPicPr>
          <p:nvPr/>
        </p:nvPicPr>
        <p:blipFill>
          <a:blip r:embed="rId8"/>
          <a:stretch>
            <a:fillRect/>
          </a:stretch>
        </p:blipFill>
        <p:spPr>
          <a:xfrm>
            <a:off x="6358556" y="4797449"/>
            <a:ext cx="3046430" cy="2048724"/>
          </a:xfrm>
          <a:prstGeom prst="rect">
            <a:avLst/>
          </a:prstGeom>
        </p:spPr>
      </p:pic>
      <p:grpSp>
        <p:nvGrpSpPr>
          <p:cNvPr id="36" name="Groupe 35">
            <a:extLst>
              <a:ext uri="{FF2B5EF4-FFF2-40B4-BE49-F238E27FC236}">
                <a16:creationId xmlns:a16="http://schemas.microsoft.com/office/drawing/2014/main" id="{CA1B4C88-57B8-43A8-B0DF-65C426F95F76}"/>
              </a:ext>
            </a:extLst>
          </p:cNvPr>
          <p:cNvGrpSpPr/>
          <p:nvPr/>
        </p:nvGrpSpPr>
        <p:grpSpPr>
          <a:xfrm rot="10800000">
            <a:off x="9313739" y="2237280"/>
            <a:ext cx="305749" cy="400110"/>
            <a:chOff x="766375" y="5109155"/>
            <a:chExt cx="305749" cy="400110"/>
          </a:xfrm>
        </p:grpSpPr>
        <p:cxnSp>
          <p:nvCxnSpPr>
            <p:cNvPr id="37" name="Connecteur droit 36">
              <a:extLst>
                <a:ext uri="{FF2B5EF4-FFF2-40B4-BE49-F238E27FC236}">
                  <a16:creationId xmlns:a16="http://schemas.microsoft.com/office/drawing/2014/main" id="{F5F89624-A7F8-4320-A3A6-1040C973D6A6}"/>
                </a:ext>
              </a:extLst>
            </p:cNvPr>
            <p:cNvCxnSpPr>
              <a:cxnSpLocks/>
            </p:cNvCxnSpPr>
            <p:nvPr/>
          </p:nvCxnSpPr>
          <p:spPr>
            <a:xfrm flipV="1">
              <a:off x="766375" y="5233759"/>
              <a:ext cx="74422" cy="103482"/>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EB3066EE-C505-459B-ACEC-C55510E7385E}"/>
                </a:ext>
              </a:extLst>
            </p:cNvPr>
            <p:cNvCxnSpPr>
              <a:cxnSpLocks/>
            </p:cNvCxnSpPr>
            <p:nvPr/>
          </p:nvCxnSpPr>
          <p:spPr>
            <a:xfrm>
              <a:off x="840797" y="5217654"/>
              <a:ext cx="77109" cy="29161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61E01D95-399D-4BC3-A4B1-B4D4EED8CE00}"/>
                </a:ext>
              </a:extLst>
            </p:cNvPr>
            <p:cNvCxnSpPr>
              <a:cxnSpLocks/>
            </p:cNvCxnSpPr>
            <p:nvPr/>
          </p:nvCxnSpPr>
          <p:spPr>
            <a:xfrm flipV="1">
              <a:off x="917906" y="5109155"/>
              <a:ext cx="77109" cy="40011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6807DEA2-407A-4D89-9B77-23280884149A}"/>
                </a:ext>
              </a:extLst>
            </p:cNvPr>
            <p:cNvCxnSpPr>
              <a:cxnSpLocks/>
            </p:cNvCxnSpPr>
            <p:nvPr/>
          </p:nvCxnSpPr>
          <p:spPr>
            <a:xfrm>
              <a:off x="995015" y="5109155"/>
              <a:ext cx="77109" cy="22808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41" name="Connecteur droit 40">
            <a:extLst>
              <a:ext uri="{FF2B5EF4-FFF2-40B4-BE49-F238E27FC236}">
                <a16:creationId xmlns:a16="http://schemas.microsoft.com/office/drawing/2014/main" id="{82796C4A-1F46-40A2-8E53-8DE7B480E238}"/>
              </a:ext>
            </a:extLst>
          </p:cNvPr>
          <p:cNvCxnSpPr>
            <a:cxnSpLocks/>
          </p:cNvCxnSpPr>
          <p:nvPr/>
        </p:nvCxnSpPr>
        <p:spPr>
          <a:xfrm flipV="1">
            <a:off x="9612757" y="2418360"/>
            <a:ext cx="510298" cy="1"/>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4F78F7EF-AF52-4948-A507-1BDFC9B3FC34}"/>
              </a:ext>
            </a:extLst>
          </p:cNvPr>
          <p:cNvCxnSpPr>
            <a:cxnSpLocks/>
          </p:cNvCxnSpPr>
          <p:nvPr/>
        </p:nvCxnSpPr>
        <p:spPr>
          <a:xfrm flipV="1">
            <a:off x="8953537" y="2414220"/>
            <a:ext cx="378551" cy="6874"/>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43" name="Groupe 42">
            <a:extLst>
              <a:ext uri="{FF2B5EF4-FFF2-40B4-BE49-F238E27FC236}">
                <a16:creationId xmlns:a16="http://schemas.microsoft.com/office/drawing/2014/main" id="{F6625CE8-D1FA-49CC-BF56-1A79629390C0}"/>
              </a:ext>
            </a:extLst>
          </p:cNvPr>
          <p:cNvGrpSpPr/>
          <p:nvPr/>
        </p:nvGrpSpPr>
        <p:grpSpPr>
          <a:xfrm rot="10800000">
            <a:off x="9683055" y="5464228"/>
            <a:ext cx="305749" cy="400110"/>
            <a:chOff x="766375" y="5109155"/>
            <a:chExt cx="305749" cy="400110"/>
          </a:xfrm>
        </p:grpSpPr>
        <p:cxnSp>
          <p:nvCxnSpPr>
            <p:cNvPr id="44" name="Connecteur droit 43">
              <a:extLst>
                <a:ext uri="{FF2B5EF4-FFF2-40B4-BE49-F238E27FC236}">
                  <a16:creationId xmlns:a16="http://schemas.microsoft.com/office/drawing/2014/main" id="{7BB90CE7-D390-4763-9673-6E687644A32C}"/>
                </a:ext>
              </a:extLst>
            </p:cNvPr>
            <p:cNvCxnSpPr>
              <a:cxnSpLocks/>
            </p:cNvCxnSpPr>
            <p:nvPr/>
          </p:nvCxnSpPr>
          <p:spPr>
            <a:xfrm flipV="1">
              <a:off x="766375" y="5233759"/>
              <a:ext cx="74422" cy="103482"/>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6978A56C-0AC0-4C28-B85D-9102EBB4CC59}"/>
                </a:ext>
              </a:extLst>
            </p:cNvPr>
            <p:cNvCxnSpPr>
              <a:cxnSpLocks/>
            </p:cNvCxnSpPr>
            <p:nvPr/>
          </p:nvCxnSpPr>
          <p:spPr>
            <a:xfrm>
              <a:off x="840797" y="5217654"/>
              <a:ext cx="77109" cy="29161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EB13FFF9-D7E1-4F49-9FDD-1CF746087D62}"/>
                </a:ext>
              </a:extLst>
            </p:cNvPr>
            <p:cNvCxnSpPr>
              <a:cxnSpLocks/>
            </p:cNvCxnSpPr>
            <p:nvPr/>
          </p:nvCxnSpPr>
          <p:spPr>
            <a:xfrm flipV="1">
              <a:off x="917906" y="5109155"/>
              <a:ext cx="77109" cy="40011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171C0E54-3557-4FB6-91FC-AD91DF65474E}"/>
                </a:ext>
              </a:extLst>
            </p:cNvPr>
            <p:cNvCxnSpPr>
              <a:cxnSpLocks/>
            </p:cNvCxnSpPr>
            <p:nvPr/>
          </p:nvCxnSpPr>
          <p:spPr>
            <a:xfrm>
              <a:off x="995015" y="5109155"/>
              <a:ext cx="77109" cy="22808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48" name="Connecteur droit 47">
            <a:extLst>
              <a:ext uri="{FF2B5EF4-FFF2-40B4-BE49-F238E27FC236}">
                <a16:creationId xmlns:a16="http://schemas.microsoft.com/office/drawing/2014/main" id="{D9AE7BD4-44E8-4F86-8846-17013A5E4EDE}"/>
              </a:ext>
            </a:extLst>
          </p:cNvPr>
          <p:cNvCxnSpPr>
            <a:cxnSpLocks/>
          </p:cNvCxnSpPr>
          <p:nvPr/>
        </p:nvCxnSpPr>
        <p:spPr>
          <a:xfrm flipV="1">
            <a:off x="9982073" y="5636252"/>
            <a:ext cx="713636" cy="9056"/>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BCC01092-E1D0-4B10-A545-D17E564BD0DA}"/>
              </a:ext>
            </a:extLst>
          </p:cNvPr>
          <p:cNvCxnSpPr>
            <a:cxnSpLocks/>
          </p:cNvCxnSpPr>
          <p:nvPr/>
        </p:nvCxnSpPr>
        <p:spPr>
          <a:xfrm flipV="1">
            <a:off x="9322853" y="5641168"/>
            <a:ext cx="378551" cy="6874"/>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50" name="Groupe 49">
            <a:extLst>
              <a:ext uri="{FF2B5EF4-FFF2-40B4-BE49-F238E27FC236}">
                <a16:creationId xmlns:a16="http://schemas.microsoft.com/office/drawing/2014/main" id="{581443B6-DA1D-406B-A117-1405B63F71A7}"/>
              </a:ext>
            </a:extLst>
          </p:cNvPr>
          <p:cNvGrpSpPr/>
          <p:nvPr/>
        </p:nvGrpSpPr>
        <p:grpSpPr>
          <a:xfrm rot="10800000">
            <a:off x="1274350" y="2786424"/>
            <a:ext cx="305749" cy="400110"/>
            <a:chOff x="766375" y="5109155"/>
            <a:chExt cx="305749" cy="400110"/>
          </a:xfrm>
        </p:grpSpPr>
        <p:cxnSp>
          <p:nvCxnSpPr>
            <p:cNvPr id="51" name="Connecteur droit 50">
              <a:extLst>
                <a:ext uri="{FF2B5EF4-FFF2-40B4-BE49-F238E27FC236}">
                  <a16:creationId xmlns:a16="http://schemas.microsoft.com/office/drawing/2014/main" id="{F9AF277E-583B-4A54-8F66-1E03CC1F8EE5}"/>
                </a:ext>
              </a:extLst>
            </p:cNvPr>
            <p:cNvCxnSpPr>
              <a:cxnSpLocks/>
            </p:cNvCxnSpPr>
            <p:nvPr/>
          </p:nvCxnSpPr>
          <p:spPr>
            <a:xfrm flipV="1">
              <a:off x="766375" y="5233759"/>
              <a:ext cx="74422" cy="103482"/>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A6EE621F-59DD-4D20-974A-6BEAE7E87B78}"/>
                </a:ext>
              </a:extLst>
            </p:cNvPr>
            <p:cNvCxnSpPr>
              <a:cxnSpLocks/>
            </p:cNvCxnSpPr>
            <p:nvPr/>
          </p:nvCxnSpPr>
          <p:spPr>
            <a:xfrm>
              <a:off x="840797" y="5217654"/>
              <a:ext cx="77109" cy="29161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9A13CF17-86A1-4068-91F8-0CA3EFF87AC4}"/>
                </a:ext>
              </a:extLst>
            </p:cNvPr>
            <p:cNvCxnSpPr>
              <a:cxnSpLocks/>
            </p:cNvCxnSpPr>
            <p:nvPr/>
          </p:nvCxnSpPr>
          <p:spPr>
            <a:xfrm flipV="1">
              <a:off x="917906" y="5109155"/>
              <a:ext cx="77109" cy="40011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358E5FBF-2567-458B-A156-E2AE25FB54EB}"/>
                </a:ext>
              </a:extLst>
            </p:cNvPr>
            <p:cNvCxnSpPr>
              <a:cxnSpLocks/>
            </p:cNvCxnSpPr>
            <p:nvPr/>
          </p:nvCxnSpPr>
          <p:spPr>
            <a:xfrm>
              <a:off x="995015" y="5109155"/>
              <a:ext cx="77109" cy="22808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55" name="Connecteur droit 54">
            <a:extLst>
              <a:ext uri="{FF2B5EF4-FFF2-40B4-BE49-F238E27FC236}">
                <a16:creationId xmlns:a16="http://schemas.microsoft.com/office/drawing/2014/main" id="{CB39490E-A93F-4040-ADD6-EFE58A9D695E}"/>
              </a:ext>
            </a:extLst>
          </p:cNvPr>
          <p:cNvCxnSpPr>
            <a:cxnSpLocks/>
          </p:cNvCxnSpPr>
          <p:nvPr/>
        </p:nvCxnSpPr>
        <p:spPr>
          <a:xfrm>
            <a:off x="1573368" y="2967504"/>
            <a:ext cx="814189" cy="9321"/>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E950D82A-EEA7-4976-9CFE-ED5FD0C24ACC}"/>
              </a:ext>
            </a:extLst>
          </p:cNvPr>
          <p:cNvCxnSpPr>
            <a:cxnSpLocks/>
          </p:cNvCxnSpPr>
          <p:nvPr/>
        </p:nvCxnSpPr>
        <p:spPr>
          <a:xfrm flipV="1">
            <a:off x="914148" y="2963364"/>
            <a:ext cx="378551" cy="6874"/>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57" name="Groupe 56">
            <a:extLst>
              <a:ext uri="{FF2B5EF4-FFF2-40B4-BE49-F238E27FC236}">
                <a16:creationId xmlns:a16="http://schemas.microsoft.com/office/drawing/2014/main" id="{1EC60B7D-28CB-4ACA-99E8-1089694941B8}"/>
              </a:ext>
            </a:extLst>
          </p:cNvPr>
          <p:cNvGrpSpPr/>
          <p:nvPr/>
        </p:nvGrpSpPr>
        <p:grpSpPr>
          <a:xfrm rot="10800000">
            <a:off x="8613079" y="4291773"/>
            <a:ext cx="305749" cy="400110"/>
            <a:chOff x="766375" y="5109155"/>
            <a:chExt cx="305749" cy="400110"/>
          </a:xfrm>
        </p:grpSpPr>
        <p:cxnSp>
          <p:nvCxnSpPr>
            <p:cNvPr id="58" name="Connecteur droit 57">
              <a:extLst>
                <a:ext uri="{FF2B5EF4-FFF2-40B4-BE49-F238E27FC236}">
                  <a16:creationId xmlns:a16="http://schemas.microsoft.com/office/drawing/2014/main" id="{3B128FF7-ED8F-4D23-9C24-3C0032B1D4E9}"/>
                </a:ext>
              </a:extLst>
            </p:cNvPr>
            <p:cNvCxnSpPr>
              <a:cxnSpLocks/>
            </p:cNvCxnSpPr>
            <p:nvPr/>
          </p:nvCxnSpPr>
          <p:spPr>
            <a:xfrm flipV="1">
              <a:off x="766375" y="5233759"/>
              <a:ext cx="74422" cy="103482"/>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0747B6CE-5CE1-4E9F-BF02-969B6EE29ED1}"/>
                </a:ext>
              </a:extLst>
            </p:cNvPr>
            <p:cNvCxnSpPr>
              <a:cxnSpLocks/>
            </p:cNvCxnSpPr>
            <p:nvPr/>
          </p:nvCxnSpPr>
          <p:spPr>
            <a:xfrm>
              <a:off x="840797" y="5217654"/>
              <a:ext cx="77109" cy="29161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633A3E78-B640-4A88-A878-7836A55BDD39}"/>
                </a:ext>
              </a:extLst>
            </p:cNvPr>
            <p:cNvCxnSpPr>
              <a:cxnSpLocks/>
            </p:cNvCxnSpPr>
            <p:nvPr/>
          </p:nvCxnSpPr>
          <p:spPr>
            <a:xfrm flipV="1">
              <a:off x="917906" y="5109155"/>
              <a:ext cx="77109" cy="40011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86E275AF-7AC0-492F-AA2C-5783C5E12894}"/>
                </a:ext>
              </a:extLst>
            </p:cNvPr>
            <p:cNvCxnSpPr>
              <a:cxnSpLocks/>
            </p:cNvCxnSpPr>
            <p:nvPr/>
          </p:nvCxnSpPr>
          <p:spPr>
            <a:xfrm>
              <a:off x="995015" y="5109155"/>
              <a:ext cx="77109" cy="22808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62" name="Connecteur droit 61">
            <a:extLst>
              <a:ext uri="{FF2B5EF4-FFF2-40B4-BE49-F238E27FC236}">
                <a16:creationId xmlns:a16="http://schemas.microsoft.com/office/drawing/2014/main" id="{94A4C73E-6735-41E4-9217-363DA3587BE0}"/>
              </a:ext>
            </a:extLst>
          </p:cNvPr>
          <p:cNvCxnSpPr>
            <a:cxnSpLocks/>
          </p:cNvCxnSpPr>
          <p:nvPr/>
        </p:nvCxnSpPr>
        <p:spPr>
          <a:xfrm flipV="1">
            <a:off x="8912097" y="4468713"/>
            <a:ext cx="900403" cy="414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6A4BF8D6-E5E6-4DFC-9A77-694C4ED43D67}"/>
              </a:ext>
            </a:extLst>
          </p:cNvPr>
          <p:cNvCxnSpPr>
            <a:cxnSpLocks/>
          </p:cNvCxnSpPr>
          <p:nvPr/>
        </p:nvCxnSpPr>
        <p:spPr>
          <a:xfrm flipV="1">
            <a:off x="8252877" y="4468713"/>
            <a:ext cx="378551" cy="6874"/>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65" name="ZoneTexte 64">
            <a:extLst>
              <a:ext uri="{FF2B5EF4-FFF2-40B4-BE49-F238E27FC236}">
                <a16:creationId xmlns:a16="http://schemas.microsoft.com/office/drawing/2014/main" id="{9FE4BEA1-8705-4C53-BB09-30D2424D24DA}"/>
              </a:ext>
            </a:extLst>
          </p:cNvPr>
          <p:cNvSpPr txBox="1"/>
          <p:nvPr/>
        </p:nvSpPr>
        <p:spPr>
          <a:xfrm>
            <a:off x="315784" y="2266130"/>
            <a:ext cx="1632843"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FC000"/>
                </a:solidFill>
                <a:effectLst/>
                <a:uLnTx/>
                <a:uFillTx/>
                <a:latin typeface="Calibri" panose="020F0502020204030204"/>
                <a:ea typeface="+mn-ea"/>
                <a:cs typeface="+mn-cs"/>
              </a:rPr>
              <a:t>Mars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61412"/>
                </a:solidFill>
                <a:effectLst/>
                <a:uLnTx/>
                <a:uFillTx/>
                <a:latin typeface="Calibri" panose="020F0502020204030204"/>
                <a:ea typeface="+mn-ea"/>
                <a:cs typeface="+mn-cs"/>
              </a:rPr>
              <a:t>Ouverture de Haulotte Japan à Osaka</a:t>
            </a:r>
          </a:p>
        </p:txBody>
      </p:sp>
      <p:sp>
        <p:nvSpPr>
          <p:cNvPr id="66" name="ZoneTexte 65">
            <a:extLst>
              <a:ext uri="{FF2B5EF4-FFF2-40B4-BE49-F238E27FC236}">
                <a16:creationId xmlns:a16="http://schemas.microsoft.com/office/drawing/2014/main" id="{FE6B6E24-0E72-44DB-A1F0-D6B72D9ED64D}"/>
              </a:ext>
            </a:extLst>
          </p:cNvPr>
          <p:cNvSpPr txBox="1"/>
          <p:nvPr/>
        </p:nvSpPr>
        <p:spPr>
          <a:xfrm>
            <a:off x="9760164" y="1947436"/>
            <a:ext cx="232100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FC000"/>
                </a:solidFill>
                <a:effectLst/>
                <a:uLnTx/>
                <a:uFillTx/>
                <a:latin typeface="Calibri" panose="020F0502020204030204"/>
                <a:ea typeface="+mn-ea"/>
                <a:cs typeface="+mn-cs"/>
              </a:rPr>
              <a:t>Mai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61412"/>
                </a:solidFill>
                <a:effectLst/>
                <a:uLnTx/>
                <a:uFillTx/>
                <a:latin typeface="Calibri" panose="020F0502020204030204"/>
                <a:ea typeface="+mn-ea"/>
                <a:cs typeface="+mn-cs"/>
              </a:rPr>
              <a:t>Haulotte </a:t>
            </a:r>
            <a:r>
              <a:rPr kumimoji="0" lang="fr-FR" sz="1200" b="0" i="0" u="none" strike="noStrike" kern="1200" cap="none" spc="0" normalizeH="0" baseline="0" noProof="0" dirty="0" err="1">
                <a:ln>
                  <a:noFill/>
                </a:ln>
                <a:solidFill>
                  <a:srgbClr val="161412"/>
                </a:solidFill>
                <a:effectLst/>
                <a:uLnTx/>
                <a:uFillTx/>
                <a:latin typeface="Calibri" panose="020F0502020204030204"/>
                <a:ea typeface="+mn-ea"/>
                <a:cs typeface="+mn-cs"/>
              </a:rPr>
              <a:t>Australia</a:t>
            </a:r>
            <a:r>
              <a:rPr kumimoji="0" lang="fr-FR" sz="1200" b="0" i="0" u="none" strike="noStrike" kern="1200" cap="none" spc="0" normalizeH="0" baseline="0" noProof="0" dirty="0">
                <a:ln>
                  <a:noFill/>
                </a:ln>
                <a:solidFill>
                  <a:srgbClr val="161412"/>
                </a:solidFill>
                <a:effectLst/>
                <a:uLnTx/>
                <a:uFillTx/>
                <a:latin typeface="Calibri" panose="020F0502020204030204"/>
                <a:ea typeface="+mn-ea"/>
                <a:cs typeface="+mn-cs"/>
              </a:rPr>
              <a:t> fête ses 20 ans</a:t>
            </a:r>
          </a:p>
        </p:txBody>
      </p:sp>
      <p:sp>
        <p:nvSpPr>
          <p:cNvPr id="69" name="ZoneTexte 68">
            <a:extLst>
              <a:ext uri="{FF2B5EF4-FFF2-40B4-BE49-F238E27FC236}">
                <a16:creationId xmlns:a16="http://schemas.microsoft.com/office/drawing/2014/main" id="{E36247E6-6621-42CF-A206-1729452AA21F}"/>
              </a:ext>
            </a:extLst>
          </p:cNvPr>
          <p:cNvSpPr txBox="1"/>
          <p:nvPr/>
        </p:nvSpPr>
        <p:spPr>
          <a:xfrm>
            <a:off x="4027406" y="5653055"/>
            <a:ext cx="1632843"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FC000"/>
                </a:solidFill>
                <a:effectLst/>
                <a:uLnTx/>
                <a:uFillTx/>
                <a:latin typeface="Calibri" panose="020F0502020204030204"/>
                <a:ea typeface="+mn-ea"/>
                <a:cs typeface="+mn-cs"/>
              </a:rPr>
              <a:t>Avril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61412"/>
                </a:solidFill>
                <a:effectLst/>
                <a:uLnTx/>
                <a:uFillTx/>
                <a:latin typeface="Calibri" panose="020F0502020204030204"/>
                <a:ea typeface="+mn-ea"/>
                <a:cs typeface="+mn-cs"/>
              </a:rPr>
              <a:t>Pose de la 1</a:t>
            </a:r>
            <a:r>
              <a:rPr kumimoji="0" lang="fr-FR" sz="1200" b="0" i="0" u="none" strike="noStrike" kern="1200" cap="none" spc="0" normalizeH="0" baseline="30000" noProof="0" dirty="0">
                <a:ln>
                  <a:noFill/>
                </a:ln>
                <a:solidFill>
                  <a:srgbClr val="161412"/>
                </a:solidFill>
                <a:effectLst/>
                <a:uLnTx/>
                <a:uFillTx/>
                <a:latin typeface="Calibri" panose="020F0502020204030204"/>
                <a:ea typeface="+mn-ea"/>
                <a:cs typeface="+mn-cs"/>
              </a:rPr>
              <a:t>ère</a:t>
            </a:r>
            <a:r>
              <a:rPr kumimoji="0" lang="fr-FR" sz="1200" b="0" i="0" u="none" strike="noStrike" kern="1200" cap="none" spc="0" normalizeH="0" baseline="0" noProof="0" dirty="0">
                <a:ln>
                  <a:noFill/>
                </a:ln>
                <a:solidFill>
                  <a:srgbClr val="161412"/>
                </a:solidFill>
                <a:effectLst/>
                <a:uLnTx/>
                <a:uFillTx/>
                <a:latin typeface="Calibri" panose="020F0502020204030204"/>
                <a:ea typeface="+mn-ea"/>
                <a:cs typeface="+mn-cs"/>
              </a:rPr>
              <a:t> pierre du futur siège social</a:t>
            </a:r>
          </a:p>
        </p:txBody>
      </p:sp>
      <p:sp>
        <p:nvSpPr>
          <p:cNvPr id="71" name="ZoneTexte 70">
            <a:extLst>
              <a:ext uri="{FF2B5EF4-FFF2-40B4-BE49-F238E27FC236}">
                <a16:creationId xmlns:a16="http://schemas.microsoft.com/office/drawing/2014/main" id="{B446A061-7D55-4CD1-AF21-D2F075725838}"/>
              </a:ext>
            </a:extLst>
          </p:cNvPr>
          <p:cNvSpPr txBox="1"/>
          <p:nvPr/>
        </p:nvSpPr>
        <p:spPr>
          <a:xfrm>
            <a:off x="6945743" y="3627904"/>
            <a:ext cx="195291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C000"/>
                </a:solidFill>
                <a:effectLst/>
                <a:uLnTx/>
                <a:uFillTx/>
                <a:latin typeface="Calibri" panose="020F0502020204030204"/>
                <a:ea typeface="+mn-ea"/>
                <a:cs typeface="+mn-cs"/>
              </a:rPr>
              <a:t>Mai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61412"/>
                </a:solidFill>
                <a:effectLst/>
                <a:uLnTx/>
                <a:uFillTx/>
                <a:latin typeface="Calibri" panose="020F0502020204030204"/>
                <a:ea typeface="+mn-ea"/>
                <a:cs typeface="+mn-cs"/>
              </a:rPr>
              <a:t>Pose de la 1</a:t>
            </a:r>
            <a:r>
              <a:rPr kumimoji="0" lang="en-GB" sz="1200" b="0" i="0" u="none" strike="noStrike" kern="1200" cap="none" spc="0" normalizeH="0" baseline="30000" noProof="0">
                <a:ln>
                  <a:noFill/>
                </a:ln>
                <a:solidFill>
                  <a:srgbClr val="161412"/>
                </a:solidFill>
                <a:effectLst/>
                <a:uLnTx/>
                <a:uFillTx/>
                <a:latin typeface="Calibri" panose="020F0502020204030204"/>
                <a:ea typeface="+mn-ea"/>
                <a:cs typeface="+mn-cs"/>
              </a:rPr>
              <a:t>ère</a:t>
            </a:r>
            <a:r>
              <a:rPr kumimoji="0" lang="en-GB" sz="1200" b="0" i="0" u="none" strike="noStrike" kern="1200" cap="none" spc="0" normalizeH="0" baseline="0" noProof="0">
                <a:ln>
                  <a:noFill/>
                </a:ln>
                <a:solidFill>
                  <a:srgbClr val="161412"/>
                </a:solidFill>
                <a:effectLst/>
                <a:uLnTx/>
                <a:uFillTx/>
                <a:latin typeface="Calibri" panose="020F0502020204030204"/>
                <a:ea typeface="+mn-ea"/>
                <a:cs typeface="+mn-cs"/>
              </a:rPr>
              <a:t> pierre pour le nouveau bâtiment de notre filiale Haulotte Australia</a:t>
            </a:r>
          </a:p>
        </p:txBody>
      </p:sp>
      <p:sp>
        <p:nvSpPr>
          <p:cNvPr id="74" name="ZoneTexte 73">
            <a:extLst>
              <a:ext uri="{FF2B5EF4-FFF2-40B4-BE49-F238E27FC236}">
                <a16:creationId xmlns:a16="http://schemas.microsoft.com/office/drawing/2014/main" id="{4D875C1E-C64C-41FD-804F-9A6092DC2373}"/>
              </a:ext>
            </a:extLst>
          </p:cNvPr>
          <p:cNvSpPr txBox="1"/>
          <p:nvPr/>
        </p:nvSpPr>
        <p:spPr>
          <a:xfrm>
            <a:off x="10144989" y="5648137"/>
            <a:ext cx="1936175"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FC000"/>
                </a:solidFill>
                <a:effectLst/>
                <a:uLnTx/>
                <a:uFillTx/>
                <a:latin typeface="Calibri" panose="020F0502020204030204"/>
                <a:ea typeface="+mn-ea"/>
                <a:cs typeface="+mn-cs"/>
              </a:rPr>
              <a:t>Juin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61412"/>
                </a:solidFill>
                <a:effectLst/>
                <a:uLnTx/>
                <a:uFillTx/>
                <a:latin typeface="Calibri" panose="020F0502020204030204"/>
                <a:ea typeface="+mn-ea"/>
                <a:cs typeface="+mn-cs"/>
              </a:rPr>
              <a:t>Un nouveau bâtiment situé à Wolverhampton, pour accueillir notre filiale Haulotte UK</a:t>
            </a:r>
          </a:p>
        </p:txBody>
      </p:sp>
    </p:spTree>
    <p:extLst>
      <p:ext uri="{BB962C8B-B14F-4D97-AF65-F5344CB8AC3E}">
        <p14:creationId xmlns:p14="http://schemas.microsoft.com/office/powerpoint/2010/main" val="22844621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0D4F4B-98A0-49CF-9C92-FE029BF2C929}"/>
              </a:ext>
            </a:extLst>
          </p:cNvPr>
          <p:cNvSpPr/>
          <p:nvPr/>
        </p:nvSpPr>
        <p:spPr>
          <a:xfrm>
            <a:off x="5678229" y="2833140"/>
            <a:ext cx="367440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Calibri" panose="020F0502020204030204"/>
                <a:ea typeface="+mn-ea"/>
                <a:cs typeface="+mn-cs"/>
              </a:rPr>
              <a:t>RECOMPENSES 2019</a:t>
            </a:r>
          </a:p>
        </p:txBody>
      </p:sp>
      <p:grpSp>
        <p:nvGrpSpPr>
          <p:cNvPr id="26" name="Groupe 25">
            <a:extLst>
              <a:ext uri="{FF2B5EF4-FFF2-40B4-BE49-F238E27FC236}">
                <a16:creationId xmlns:a16="http://schemas.microsoft.com/office/drawing/2014/main" id="{A652B3CE-5230-43CF-81BB-054EB0E021BD}"/>
              </a:ext>
            </a:extLst>
          </p:cNvPr>
          <p:cNvGrpSpPr/>
          <p:nvPr/>
        </p:nvGrpSpPr>
        <p:grpSpPr>
          <a:xfrm>
            <a:off x="4688581" y="2973828"/>
            <a:ext cx="989648" cy="910889"/>
            <a:chOff x="6800849" y="4033140"/>
            <a:chExt cx="1176685" cy="1119885"/>
          </a:xfrm>
        </p:grpSpPr>
        <p:sp>
          <p:nvSpPr>
            <p:cNvPr id="23" name="Ellipse 22">
              <a:extLst>
                <a:ext uri="{FF2B5EF4-FFF2-40B4-BE49-F238E27FC236}">
                  <a16:creationId xmlns:a16="http://schemas.microsoft.com/office/drawing/2014/main" id="{70AB6309-7D46-4915-8CCC-1B6308A85762}"/>
                </a:ext>
              </a:extLst>
            </p:cNvPr>
            <p:cNvSpPr/>
            <p:nvPr/>
          </p:nvSpPr>
          <p:spPr>
            <a:xfrm>
              <a:off x="6800849" y="4033140"/>
              <a:ext cx="1176685" cy="1119885"/>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Image 11">
              <a:extLst>
                <a:ext uri="{FF2B5EF4-FFF2-40B4-BE49-F238E27FC236}">
                  <a16:creationId xmlns:a16="http://schemas.microsoft.com/office/drawing/2014/main" id="{0427A02E-3C74-4047-8387-0CB2CB97B6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0139" y="4140526"/>
              <a:ext cx="627290" cy="824702"/>
            </a:xfrm>
            <a:prstGeom prst="rect">
              <a:avLst/>
            </a:prstGeom>
          </p:spPr>
        </p:pic>
      </p:grpSp>
      <p:sp>
        <p:nvSpPr>
          <p:cNvPr id="17" name="Rectangle 16">
            <a:extLst>
              <a:ext uri="{FF2B5EF4-FFF2-40B4-BE49-F238E27FC236}">
                <a16:creationId xmlns:a16="http://schemas.microsoft.com/office/drawing/2014/main" id="{D267C734-C633-4A84-9F38-474543D530AA}"/>
              </a:ext>
            </a:extLst>
          </p:cNvPr>
          <p:cNvSpPr/>
          <p:nvPr/>
        </p:nvSpPr>
        <p:spPr>
          <a:xfrm>
            <a:off x="4498468" y="3904392"/>
            <a:ext cx="180022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161412"/>
                </a:solidFill>
                <a:effectLst/>
                <a:uLnTx/>
                <a:uFillTx/>
                <a:latin typeface="Calibri" panose="020F0502020204030204" pitchFamily="34" charset="0"/>
                <a:ea typeface="Calibri" panose="020F0502020204030204" pitchFamily="34" charset="0"/>
                <a:cs typeface="+mn-cs"/>
              </a:rPr>
              <a:t>The China Construction </a:t>
            </a:r>
            <a:r>
              <a:rPr kumimoji="0" lang="fr-FR" sz="1200" b="1" i="0" u="none" strike="noStrike" kern="1200" cap="none" spc="0" normalizeH="0" baseline="0" noProof="0" dirty="0" err="1">
                <a:ln>
                  <a:noFill/>
                </a:ln>
                <a:solidFill>
                  <a:srgbClr val="161412"/>
                </a:solidFill>
                <a:effectLst/>
                <a:uLnTx/>
                <a:uFillTx/>
                <a:latin typeface="Calibri" panose="020F0502020204030204" pitchFamily="34" charset="0"/>
                <a:ea typeface="Calibri" panose="020F0502020204030204" pitchFamily="34" charset="0"/>
                <a:cs typeface="+mn-cs"/>
              </a:rPr>
              <a:t>Machinery</a:t>
            </a:r>
            <a:r>
              <a:rPr kumimoji="0" lang="fr-FR" sz="1200" b="1" i="0" u="none" strike="noStrike" kern="1200" cap="none" spc="0" normalizeH="0" baseline="0" noProof="0" dirty="0">
                <a:ln>
                  <a:noFill/>
                </a:ln>
                <a:solidFill>
                  <a:srgbClr val="161412"/>
                </a:solidFill>
                <a:effectLst/>
                <a:uLnTx/>
                <a:uFillTx/>
                <a:latin typeface="Calibri" panose="020F0502020204030204" pitchFamily="34" charset="0"/>
                <a:ea typeface="Calibri" panose="020F0502020204030204" pitchFamily="34" charset="0"/>
                <a:cs typeface="+mn-cs"/>
              </a:rPr>
              <a:t> </a:t>
            </a:r>
            <a:r>
              <a:rPr kumimoji="0" lang="fr-FR" sz="1200" b="1" i="0" u="none" strike="noStrike" kern="1200" cap="none" spc="0" normalizeH="0" baseline="0" noProof="0" dirty="0" err="1">
                <a:ln>
                  <a:noFill/>
                </a:ln>
                <a:solidFill>
                  <a:srgbClr val="161412"/>
                </a:solidFill>
                <a:effectLst/>
                <a:uLnTx/>
                <a:uFillTx/>
                <a:latin typeface="Calibri" panose="020F0502020204030204" pitchFamily="34" charset="0"/>
                <a:ea typeface="Calibri" panose="020F0502020204030204" pitchFamily="34" charset="0"/>
                <a:cs typeface="+mn-cs"/>
              </a:rPr>
              <a:t>Annual</a:t>
            </a:r>
            <a:r>
              <a:rPr kumimoji="0" lang="fr-FR" sz="1200" b="1" i="0" u="none" strike="noStrike" kern="1200" cap="none" spc="0" normalizeH="0" baseline="0" noProof="0" dirty="0">
                <a:ln>
                  <a:noFill/>
                </a:ln>
                <a:solidFill>
                  <a:srgbClr val="161412"/>
                </a:solidFill>
                <a:effectLst/>
                <a:uLnTx/>
                <a:uFillTx/>
                <a:latin typeface="Calibri" panose="020F0502020204030204" pitchFamily="34" charset="0"/>
                <a:ea typeface="Calibri" panose="020F0502020204030204" pitchFamily="34" charset="0"/>
                <a:cs typeface="+mn-cs"/>
              </a:rPr>
              <a:t> Product TOP50</a:t>
            </a:r>
            <a:endParaRPr kumimoji="0" lang="fr-FR" sz="1200" b="1" i="0" u="none" strike="noStrike" kern="1200" cap="none" spc="0" normalizeH="0" baseline="0" noProof="0" dirty="0">
              <a:ln>
                <a:noFill/>
              </a:ln>
              <a:solidFill>
                <a:srgbClr val="161412"/>
              </a:solidFill>
              <a:effectLst/>
              <a:uLnTx/>
              <a:uFillTx/>
              <a:latin typeface="Calibri" panose="020F0502020204030204"/>
              <a:ea typeface="+mn-ea"/>
              <a:cs typeface="+mn-cs"/>
            </a:endParaRPr>
          </a:p>
        </p:txBody>
      </p:sp>
      <p:grpSp>
        <p:nvGrpSpPr>
          <p:cNvPr id="24" name="Groupe 23">
            <a:extLst>
              <a:ext uri="{FF2B5EF4-FFF2-40B4-BE49-F238E27FC236}">
                <a16:creationId xmlns:a16="http://schemas.microsoft.com/office/drawing/2014/main" id="{8BAF6ED4-907B-48B1-B182-2A67444860CC}"/>
              </a:ext>
            </a:extLst>
          </p:cNvPr>
          <p:cNvGrpSpPr/>
          <p:nvPr/>
        </p:nvGrpSpPr>
        <p:grpSpPr>
          <a:xfrm>
            <a:off x="3064243" y="2987212"/>
            <a:ext cx="937389" cy="908498"/>
            <a:chOff x="142874" y="4033140"/>
            <a:chExt cx="1176685" cy="1119885"/>
          </a:xfrm>
        </p:grpSpPr>
        <p:pic>
          <p:nvPicPr>
            <p:cNvPr id="7" name="Image 6">
              <a:extLst>
                <a:ext uri="{FF2B5EF4-FFF2-40B4-BE49-F238E27FC236}">
                  <a16:creationId xmlns:a16="http://schemas.microsoft.com/office/drawing/2014/main" id="{E889359C-15DF-4871-BE10-ED5BAC926581}"/>
                </a:ext>
              </a:extLst>
            </p:cNvPr>
            <p:cNvPicPr>
              <a:picLocks noChangeAspect="1"/>
            </p:cNvPicPr>
            <p:nvPr/>
          </p:nvPicPr>
          <p:blipFill rotWithShape="1">
            <a:blip r:embed="rId3">
              <a:extLst>
                <a:ext uri="{28A0092B-C50C-407E-A947-70E740481C1C}">
                  <a14:useLocalDpi xmlns:a14="http://schemas.microsoft.com/office/drawing/2010/main" val="0"/>
                </a:ext>
              </a:extLst>
            </a:blip>
            <a:srcRect l="18329" t="12640" r="18128" b="10000"/>
            <a:stretch/>
          </p:blipFill>
          <p:spPr>
            <a:xfrm>
              <a:off x="405561" y="4137915"/>
              <a:ext cx="611044" cy="824701"/>
            </a:xfrm>
            <a:prstGeom prst="rect">
              <a:avLst/>
            </a:prstGeom>
          </p:spPr>
        </p:pic>
        <p:sp>
          <p:nvSpPr>
            <p:cNvPr id="29" name="Ellipse 28">
              <a:extLst>
                <a:ext uri="{FF2B5EF4-FFF2-40B4-BE49-F238E27FC236}">
                  <a16:creationId xmlns:a16="http://schemas.microsoft.com/office/drawing/2014/main" id="{BDCED771-6F90-48CD-B293-DC4BB36B08A4}"/>
                </a:ext>
              </a:extLst>
            </p:cNvPr>
            <p:cNvSpPr/>
            <p:nvPr/>
          </p:nvSpPr>
          <p:spPr>
            <a:xfrm>
              <a:off x="142874" y="4033140"/>
              <a:ext cx="1176685" cy="1119885"/>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8" name="Groupe 17">
            <a:extLst>
              <a:ext uri="{FF2B5EF4-FFF2-40B4-BE49-F238E27FC236}">
                <a16:creationId xmlns:a16="http://schemas.microsoft.com/office/drawing/2014/main" id="{D0A4C39E-B3C1-46FA-A170-C04FB2B457CF}"/>
              </a:ext>
            </a:extLst>
          </p:cNvPr>
          <p:cNvGrpSpPr/>
          <p:nvPr/>
        </p:nvGrpSpPr>
        <p:grpSpPr>
          <a:xfrm>
            <a:off x="3050423" y="4576504"/>
            <a:ext cx="951209" cy="908480"/>
            <a:chOff x="6800850" y="4137915"/>
            <a:chExt cx="1143000" cy="1015110"/>
          </a:xfrm>
        </p:grpSpPr>
        <p:sp>
          <p:nvSpPr>
            <p:cNvPr id="19" name="Ellipse 18">
              <a:extLst>
                <a:ext uri="{FF2B5EF4-FFF2-40B4-BE49-F238E27FC236}">
                  <a16:creationId xmlns:a16="http://schemas.microsoft.com/office/drawing/2014/main" id="{D533A8FD-A8EE-4AA9-8F23-AEBC025DACA8}"/>
                </a:ext>
              </a:extLst>
            </p:cNvPr>
            <p:cNvSpPr/>
            <p:nvPr/>
          </p:nvSpPr>
          <p:spPr>
            <a:xfrm>
              <a:off x="6800850" y="4137915"/>
              <a:ext cx="1143000" cy="1015110"/>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0" name="Image 19">
              <a:extLst>
                <a:ext uri="{FF2B5EF4-FFF2-40B4-BE49-F238E27FC236}">
                  <a16:creationId xmlns:a16="http://schemas.microsoft.com/office/drawing/2014/main" id="{A552063A-B079-4D14-9E67-6E3855C82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3272" y="4371890"/>
              <a:ext cx="844889" cy="497938"/>
            </a:xfrm>
            <a:prstGeom prst="rect">
              <a:avLst/>
            </a:prstGeom>
          </p:spPr>
        </p:pic>
      </p:grpSp>
      <p:pic>
        <p:nvPicPr>
          <p:cNvPr id="5" name="Image 4" descr="Une image contenant personne, intérieur, plafond&#10;&#10;Description générée automatiquement">
            <a:extLst>
              <a:ext uri="{FF2B5EF4-FFF2-40B4-BE49-F238E27FC236}">
                <a16:creationId xmlns:a16="http://schemas.microsoft.com/office/drawing/2014/main" id="{724296E7-CFF0-4EF9-81C8-DAEA0CEBB03B}"/>
              </a:ext>
            </a:extLst>
          </p:cNvPr>
          <p:cNvPicPr>
            <a:picLocks noChangeAspect="1"/>
          </p:cNvPicPr>
          <p:nvPr/>
        </p:nvPicPr>
        <p:blipFill rotWithShape="1">
          <a:blip r:embed="rId5">
            <a:extLst>
              <a:ext uri="{28A0092B-C50C-407E-A947-70E740481C1C}">
                <a14:useLocalDpi xmlns:a14="http://schemas.microsoft.com/office/drawing/2010/main" val="0"/>
              </a:ext>
            </a:extLst>
          </a:blip>
          <a:srcRect l="42200" t="34989" r="16791" b="19948"/>
          <a:stretch/>
        </p:blipFill>
        <p:spPr>
          <a:xfrm>
            <a:off x="9893736" y="2991836"/>
            <a:ext cx="2263957" cy="1865783"/>
          </a:xfrm>
          <a:prstGeom prst="rect">
            <a:avLst/>
          </a:prstGeom>
        </p:spPr>
      </p:pic>
      <p:sp>
        <p:nvSpPr>
          <p:cNvPr id="30" name="Rectangle 29">
            <a:extLst>
              <a:ext uri="{FF2B5EF4-FFF2-40B4-BE49-F238E27FC236}">
                <a16:creationId xmlns:a16="http://schemas.microsoft.com/office/drawing/2014/main" id="{7FB9DDBE-9343-4A6D-98E3-54F43CCDCC6F}"/>
              </a:ext>
            </a:extLst>
          </p:cNvPr>
          <p:cNvSpPr/>
          <p:nvPr/>
        </p:nvSpPr>
        <p:spPr>
          <a:xfrm>
            <a:off x="2933322" y="3896115"/>
            <a:ext cx="167567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161412"/>
                </a:solidFill>
                <a:effectLst/>
                <a:uLnTx/>
                <a:uFillTx/>
                <a:latin typeface="Calibri" panose="020F0502020204030204" pitchFamily="34" charset="0"/>
                <a:ea typeface="+mn-ea"/>
                <a:cs typeface="+mn-cs"/>
              </a:rPr>
              <a:t>Prix des professionnels du BTP - Prix du matériel </a:t>
            </a:r>
            <a:endParaRPr kumimoji="0" lang="fr-FR" sz="1200" b="1" i="0" u="none" strike="noStrike" kern="1200" cap="none" spc="0" normalizeH="0" baseline="0" noProof="0" dirty="0">
              <a:ln>
                <a:noFill/>
              </a:ln>
              <a:solidFill>
                <a:srgbClr val="161412"/>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BB0C3989-E5E6-48CE-84CC-5660CE6714E6}"/>
              </a:ext>
            </a:extLst>
          </p:cNvPr>
          <p:cNvSpPr/>
          <p:nvPr/>
        </p:nvSpPr>
        <p:spPr>
          <a:xfrm>
            <a:off x="3010074" y="5532082"/>
            <a:ext cx="12672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err="1">
                <a:ln>
                  <a:noFill/>
                </a:ln>
                <a:solidFill>
                  <a:srgbClr val="161412"/>
                </a:solidFill>
                <a:effectLst/>
                <a:uLnTx/>
                <a:uFillTx/>
                <a:latin typeface="Calibri" panose="020F0502020204030204" pitchFamily="34" charset="0"/>
                <a:ea typeface="+mn-ea"/>
                <a:cs typeface="+mn-cs"/>
              </a:rPr>
              <a:t>European</a:t>
            </a:r>
            <a:r>
              <a:rPr kumimoji="0" lang="fr-FR" sz="1200" b="1" i="0" u="none" strike="noStrike" kern="1200" cap="none" spc="0" normalizeH="0" baseline="0" noProof="0" dirty="0">
                <a:ln>
                  <a:noFill/>
                </a:ln>
                <a:solidFill>
                  <a:srgbClr val="161412"/>
                </a:solidFill>
                <a:effectLst/>
                <a:uLnTx/>
                <a:uFillTx/>
                <a:latin typeface="Calibri" panose="020F0502020204030204" pitchFamily="34" charset="0"/>
                <a:ea typeface="+mn-ea"/>
                <a:cs typeface="+mn-cs"/>
              </a:rPr>
              <a:t> </a:t>
            </a:r>
            <a:r>
              <a:rPr kumimoji="0" lang="fr-FR" sz="1200" b="1" i="0" u="none" strike="noStrike" kern="1200" cap="none" spc="0" normalizeH="0" baseline="0" noProof="0" dirty="0" err="1">
                <a:ln>
                  <a:noFill/>
                </a:ln>
                <a:solidFill>
                  <a:srgbClr val="161412"/>
                </a:solidFill>
                <a:effectLst/>
                <a:uLnTx/>
                <a:uFillTx/>
                <a:latin typeface="Calibri" panose="020F0502020204030204" pitchFamily="34" charset="0"/>
                <a:ea typeface="+mn-ea"/>
                <a:cs typeface="+mn-cs"/>
              </a:rPr>
              <a:t>Rental</a:t>
            </a:r>
            <a:r>
              <a:rPr kumimoji="0" lang="fr-FR" sz="1200" b="1" i="0" u="none" strike="noStrike" kern="1200" cap="none" spc="0" normalizeH="0" baseline="0" noProof="0" dirty="0">
                <a:ln>
                  <a:noFill/>
                </a:ln>
                <a:solidFill>
                  <a:srgbClr val="161412"/>
                </a:solidFill>
                <a:effectLst/>
                <a:uLnTx/>
                <a:uFillTx/>
                <a:latin typeface="Calibri" panose="020F0502020204030204" pitchFamily="34" charset="0"/>
                <a:ea typeface="+mn-ea"/>
                <a:cs typeface="+mn-cs"/>
              </a:rPr>
              <a:t> Association - Prix du matériel </a:t>
            </a:r>
            <a:endParaRPr kumimoji="0" lang="fr-FR" sz="1200" b="1" i="0" u="none" strike="noStrike" kern="1200" cap="none" spc="0" normalizeH="0" baseline="0" noProof="0" dirty="0">
              <a:ln>
                <a:noFill/>
              </a:ln>
              <a:solidFill>
                <a:srgbClr val="161412"/>
              </a:solidFill>
              <a:effectLst/>
              <a:uLnTx/>
              <a:uFillTx/>
              <a:latin typeface="Calibri" panose="020F0502020204030204"/>
              <a:ea typeface="+mn-ea"/>
              <a:cs typeface="+mn-cs"/>
            </a:endParaRPr>
          </a:p>
        </p:txBody>
      </p:sp>
      <p:pic>
        <p:nvPicPr>
          <p:cNvPr id="28" name="Image 27" descr="Une image contenant jaune, signe, plane, trafic&#10;&#10;Description générée automatiquement">
            <a:extLst>
              <a:ext uri="{FF2B5EF4-FFF2-40B4-BE49-F238E27FC236}">
                <a16:creationId xmlns:a16="http://schemas.microsoft.com/office/drawing/2014/main" id="{163A50B9-58CB-4883-A6D4-0DD9602205C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4297"/>
            <a:ext cx="12192000" cy="2599390"/>
          </a:xfrm>
          <a:prstGeom prst="rect">
            <a:avLst/>
          </a:prstGeom>
        </p:spPr>
      </p:pic>
      <p:pic>
        <p:nvPicPr>
          <p:cNvPr id="10" name="Image 9">
            <a:extLst>
              <a:ext uri="{FF2B5EF4-FFF2-40B4-BE49-F238E27FC236}">
                <a16:creationId xmlns:a16="http://schemas.microsoft.com/office/drawing/2014/main" id="{EB38136D-69EB-4CD8-A8E9-6DB2CD7544F0}"/>
              </a:ext>
            </a:extLst>
          </p:cNvPr>
          <p:cNvPicPr>
            <a:picLocks noChangeAspect="1"/>
          </p:cNvPicPr>
          <p:nvPr/>
        </p:nvPicPr>
        <p:blipFill>
          <a:blip r:embed="rId7"/>
          <a:stretch>
            <a:fillRect/>
          </a:stretch>
        </p:blipFill>
        <p:spPr>
          <a:xfrm>
            <a:off x="4609578" y="4469282"/>
            <a:ext cx="1232848" cy="1062800"/>
          </a:xfrm>
          <a:prstGeom prst="rect">
            <a:avLst/>
          </a:prstGeom>
        </p:spPr>
      </p:pic>
      <p:sp>
        <p:nvSpPr>
          <p:cNvPr id="32" name="Rectangle 31">
            <a:extLst>
              <a:ext uri="{FF2B5EF4-FFF2-40B4-BE49-F238E27FC236}">
                <a16:creationId xmlns:a16="http://schemas.microsoft.com/office/drawing/2014/main" id="{197E5554-0260-4D11-AAA2-F6599E4C2EAA}"/>
              </a:ext>
            </a:extLst>
          </p:cNvPr>
          <p:cNvSpPr/>
          <p:nvPr/>
        </p:nvSpPr>
        <p:spPr>
          <a:xfrm>
            <a:off x="4592398" y="5532081"/>
            <a:ext cx="160017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161412"/>
                </a:solidFill>
                <a:effectLst/>
                <a:uLnTx/>
                <a:uFillTx/>
                <a:latin typeface="Calibri" panose="020F0502020204030204" pitchFamily="34" charset="0"/>
                <a:ea typeface="+mn-ea"/>
                <a:cs typeface="+mn-cs"/>
              </a:rPr>
              <a:t>CMIIC 2019* - Chine – Prix du « Produit star de l’année »</a:t>
            </a:r>
            <a:endParaRPr kumimoji="0" lang="fr-FR" sz="1200" b="1" i="0" u="none" strike="noStrike" kern="1200" cap="none" spc="0" normalizeH="0" baseline="0" noProof="0" dirty="0">
              <a:ln>
                <a:noFill/>
              </a:ln>
              <a:solidFill>
                <a:srgbClr val="161412"/>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8C5F183A-0F9A-4EBE-B12C-BC3840BC42A6}"/>
              </a:ext>
            </a:extLst>
          </p:cNvPr>
          <p:cNvSpPr txBox="1"/>
          <p:nvPr/>
        </p:nvSpPr>
        <p:spPr>
          <a:xfrm>
            <a:off x="153909" y="5830432"/>
            <a:ext cx="23629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161412"/>
                </a:solidFill>
                <a:effectLst/>
                <a:uLnTx/>
                <a:uFillTx/>
                <a:latin typeface="Calibri" panose="020F0502020204030204"/>
                <a:ea typeface="+mn-ea"/>
                <a:cs typeface="+mn-cs"/>
              </a:rPr>
              <a:t>*China Construction Manchinery Industry Internet and Branding Conference</a:t>
            </a:r>
          </a:p>
        </p:txBody>
      </p:sp>
      <p:sp>
        <p:nvSpPr>
          <p:cNvPr id="34" name="ZoneTexte 33">
            <a:extLst>
              <a:ext uri="{FF2B5EF4-FFF2-40B4-BE49-F238E27FC236}">
                <a16:creationId xmlns:a16="http://schemas.microsoft.com/office/drawing/2014/main" id="{9164A8EC-368F-49A3-9AD7-DDBA295091FF}"/>
              </a:ext>
            </a:extLst>
          </p:cNvPr>
          <p:cNvSpPr txBox="1"/>
          <p:nvPr/>
        </p:nvSpPr>
        <p:spPr>
          <a:xfrm>
            <a:off x="6707982" y="3252756"/>
            <a:ext cx="248920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161412"/>
                </a:solidFill>
                <a:effectLst/>
                <a:uLnTx/>
                <a:uFillTx/>
                <a:latin typeface="Calibri" panose="020F0502020204030204"/>
                <a:ea typeface="+mn-ea"/>
                <a:cs typeface="+mn-cs"/>
              </a:rPr>
              <a:t>Haulotte élu « Fournisseur de l’année »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161412"/>
                </a:solidFill>
                <a:effectLst/>
                <a:uLnTx/>
                <a:uFillTx/>
                <a:latin typeface="Calibri" panose="020F0502020204030204"/>
                <a:ea typeface="+mn-ea"/>
                <a:cs typeface="+mn-cs"/>
              </a:rPr>
              <a:t>Hire</a:t>
            </a:r>
            <a:r>
              <a:rPr kumimoji="0" lang="fr-FR" sz="1600" b="1" i="0" u="none" strike="noStrike" kern="1200" cap="none" spc="0" normalizeH="0" baseline="0" noProof="0" dirty="0">
                <a:ln>
                  <a:noFill/>
                </a:ln>
                <a:solidFill>
                  <a:srgbClr val="161412"/>
                </a:solidFill>
                <a:effectLst/>
                <a:uLnTx/>
                <a:uFillTx/>
                <a:latin typeface="Calibri" panose="020F0502020204030204"/>
                <a:ea typeface="+mn-ea"/>
                <a:cs typeface="+mn-cs"/>
              </a:rPr>
              <a:t> </a:t>
            </a:r>
            <a:r>
              <a:rPr kumimoji="0" lang="fr-FR" sz="1600" b="1" i="0" u="none" strike="noStrike" kern="1200" cap="none" spc="0" normalizeH="0" baseline="0" noProof="0" dirty="0" err="1">
                <a:ln>
                  <a:noFill/>
                </a:ln>
                <a:solidFill>
                  <a:srgbClr val="161412"/>
                </a:solidFill>
                <a:effectLst/>
                <a:uLnTx/>
                <a:uFillTx/>
                <a:latin typeface="Calibri" panose="020F0502020204030204"/>
                <a:ea typeface="+mn-ea"/>
                <a:cs typeface="+mn-cs"/>
              </a:rPr>
              <a:t>Industry</a:t>
            </a:r>
            <a:r>
              <a:rPr kumimoji="0" lang="fr-FR" sz="1600" b="1" i="0" u="none" strike="noStrike" kern="1200" cap="none" spc="0" normalizeH="0" baseline="0" noProof="0" dirty="0">
                <a:ln>
                  <a:noFill/>
                </a:ln>
                <a:solidFill>
                  <a:srgbClr val="161412"/>
                </a:solidFill>
                <a:effectLst/>
                <a:uLnTx/>
                <a:uFillTx/>
                <a:latin typeface="Calibri" panose="020F0502020204030204"/>
                <a:ea typeface="+mn-ea"/>
                <a:cs typeface="+mn-cs"/>
              </a:rPr>
              <a:t> - </a:t>
            </a:r>
            <a:r>
              <a:rPr kumimoji="0" lang="fr-FR" sz="1600" b="1" i="0" u="none" strike="noStrike" kern="1200" cap="none" spc="0" normalizeH="0" baseline="0" noProof="0" dirty="0" err="1">
                <a:ln>
                  <a:noFill/>
                </a:ln>
                <a:solidFill>
                  <a:srgbClr val="161412"/>
                </a:solidFill>
                <a:effectLst/>
                <a:uLnTx/>
                <a:uFillTx/>
                <a:latin typeface="Calibri" panose="020F0502020204030204"/>
                <a:ea typeface="+mn-ea"/>
                <a:cs typeface="+mn-cs"/>
              </a:rPr>
              <a:t>Australia</a:t>
            </a:r>
            <a:endParaRPr kumimoji="0" lang="fr-FR" sz="1600" b="1" i="0" u="none" strike="noStrike" kern="1200" cap="none" spc="0" normalizeH="0" baseline="0" noProof="0" dirty="0">
              <a:ln>
                <a:noFill/>
              </a:ln>
              <a:solidFill>
                <a:srgbClr val="161412"/>
              </a:solidFill>
              <a:effectLst/>
              <a:uLnTx/>
              <a:uFillTx/>
              <a:latin typeface="Calibri" panose="020F0502020204030204"/>
              <a:ea typeface="+mn-ea"/>
              <a:cs typeface="+mn-cs"/>
            </a:endParaRPr>
          </a:p>
        </p:txBody>
      </p:sp>
      <p:sp>
        <p:nvSpPr>
          <p:cNvPr id="35" name="ZoneTexte 34">
            <a:extLst>
              <a:ext uri="{FF2B5EF4-FFF2-40B4-BE49-F238E27FC236}">
                <a16:creationId xmlns:a16="http://schemas.microsoft.com/office/drawing/2014/main" id="{AE37F78A-01AA-48D8-B588-EFAD96EB6460}"/>
              </a:ext>
            </a:extLst>
          </p:cNvPr>
          <p:cNvSpPr txBox="1"/>
          <p:nvPr/>
        </p:nvSpPr>
        <p:spPr>
          <a:xfrm>
            <a:off x="7247206" y="183242"/>
            <a:ext cx="48482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Calibri" panose="020F0502020204030204"/>
                <a:ea typeface="+mn-ea"/>
                <a:cs typeface="+mn-cs"/>
              </a:rPr>
              <a:t>RECOMPENSES 2019</a:t>
            </a:r>
          </a:p>
        </p:txBody>
      </p:sp>
      <p:pic>
        <p:nvPicPr>
          <p:cNvPr id="14" name="Image 13">
            <a:extLst>
              <a:ext uri="{FF2B5EF4-FFF2-40B4-BE49-F238E27FC236}">
                <a16:creationId xmlns:a16="http://schemas.microsoft.com/office/drawing/2014/main" id="{5C99530C-0C01-4AA9-8B73-1867FA3A4920}"/>
              </a:ext>
            </a:extLst>
          </p:cNvPr>
          <p:cNvPicPr>
            <a:picLocks noChangeAspect="1"/>
          </p:cNvPicPr>
          <p:nvPr/>
        </p:nvPicPr>
        <p:blipFill>
          <a:blip r:embed="rId8"/>
          <a:stretch>
            <a:fillRect/>
          </a:stretch>
        </p:blipFill>
        <p:spPr>
          <a:xfrm>
            <a:off x="7125131" y="4721087"/>
            <a:ext cx="1485900" cy="1457325"/>
          </a:xfrm>
          <a:prstGeom prst="rect">
            <a:avLst/>
          </a:prstGeom>
        </p:spPr>
      </p:pic>
      <p:grpSp>
        <p:nvGrpSpPr>
          <p:cNvPr id="33" name="Groupe 32">
            <a:extLst>
              <a:ext uri="{FF2B5EF4-FFF2-40B4-BE49-F238E27FC236}">
                <a16:creationId xmlns:a16="http://schemas.microsoft.com/office/drawing/2014/main" id="{47BCFABC-9B82-49C6-ABD9-3436ACEFF1A7}"/>
              </a:ext>
            </a:extLst>
          </p:cNvPr>
          <p:cNvGrpSpPr/>
          <p:nvPr/>
        </p:nvGrpSpPr>
        <p:grpSpPr>
          <a:xfrm rot="10800000">
            <a:off x="9226372" y="3145034"/>
            <a:ext cx="305749" cy="400110"/>
            <a:chOff x="766375" y="5109155"/>
            <a:chExt cx="305749" cy="400110"/>
          </a:xfrm>
        </p:grpSpPr>
        <p:cxnSp>
          <p:nvCxnSpPr>
            <p:cNvPr id="36" name="Connecteur droit 35">
              <a:extLst>
                <a:ext uri="{FF2B5EF4-FFF2-40B4-BE49-F238E27FC236}">
                  <a16:creationId xmlns:a16="http://schemas.microsoft.com/office/drawing/2014/main" id="{92886886-279B-48ED-8050-3E55AC65294C}"/>
                </a:ext>
              </a:extLst>
            </p:cNvPr>
            <p:cNvCxnSpPr>
              <a:cxnSpLocks/>
            </p:cNvCxnSpPr>
            <p:nvPr/>
          </p:nvCxnSpPr>
          <p:spPr>
            <a:xfrm flipV="1">
              <a:off x="766375" y="5233759"/>
              <a:ext cx="74422" cy="103482"/>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C949B7C0-BBC8-4135-86F5-0E20589878D4}"/>
                </a:ext>
              </a:extLst>
            </p:cNvPr>
            <p:cNvCxnSpPr>
              <a:cxnSpLocks/>
            </p:cNvCxnSpPr>
            <p:nvPr/>
          </p:nvCxnSpPr>
          <p:spPr>
            <a:xfrm>
              <a:off x="840797" y="5217654"/>
              <a:ext cx="77109" cy="29161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10FF277A-3B19-4794-8BBC-A7143238BB9D}"/>
                </a:ext>
              </a:extLst>
            </p:cNvPr>
            <p:cNvCxnSpPr>
              <a:cxnSpLocks/>
            </p:cNvCxnSpPr>
            <p:nvPr/>
          </p:nvCxnSpPr>
          <p:spPr>
            <a:xfrm flipV="1">
              <a:off x="917906" y="5109155"/>
              <a:ext cx="77109" cy="40011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09849C52-4541-4167-8CBF-D2B24697E8AF}"/>
                </a:ext>
              </a:extLst>
            </p:cNvPr>
            <p:cNvCxnSpPr>
              <a:cxnSpLocks/>
            </p:cNvCxnSpPr>
            <p:nvPr/>
          </p:nvCxnSpPr>
          <p:spPr>
            <a:xfrm>
              <a:off x="995015" y="5109155"/>
              <a:ext cx="77109" cy="22808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40" name="Connecteur droit 39">
            <a:extLst>
              <a:ext uri="{FF2B5EF4-FFF2-40B4-BE49-F238E27FC236}">
                <a16:creationId xmlns:a16="http://schemas.microsoft.com/office/drawing/2014/main" id="{F5099BE6-382B-49AA-B31C-56210CA057EA}"/>
              </a:ext>
            </a:extLst>
          </p:cNvPr>
          <p:cNvCxnSpPr>
            <a:cxnSpLocks/>
          </p:cNvCxnSpPr>
          <p:nvPr/>
        </p:nvCxnSpPr>
        <p:spPr>
          <a:xfrm flipV="1">
            <a:off x="9525390" y="3320883"/>
            <a:ext cx="476399" cy="5231"/>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61D260DF-1E22-4C07-95CB-AFB616C47C87}"/>
              </a:ext>
            </a:extLst>
          </p:cNvPr>
          <p:cNvCxnSpPr>
            <a:cxnSpLocks/>
          </p:cNvCxnSpPr>
          <p:nvPr/>
        </p:nvCxnSpPr>
        <p:spPr>
          <a:xfrm flipV="1">
            <a:off x="8866170" y="3321974"/>
            <a:ext cx="378551" cy="6874"/>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42" name="Groupe 41">
            <a:extLst>
              <a:ext uri="{FF2B5EF4-FFF2-40B4-BE49-F238E27FC236}">
                <a16:creationId xmlns:a16="http://schemas.microsoft.com/office/drawing/2014/main" id="{78B8C840-BEC1-457D-A1A1-8D25E72A856C}"/>
              </a:ext>
            </a:extLst>
          </p:cNvPr>
          <p:cNvGrpSpPr/>
          <p:nvPr/>
        </p:nvGrpSpPr>
        <p:grpSpPr>
          <a:xfrm rot="10800000">
            <a:off x="9027789" y="5384854"/>
            <a:ext cx="305749" cy="400110"/>
            <a:chOff x="766375" y="5109155"/>
            <a:chExt cx="305749" cy="400110"/>
          </a:xfrm>
        </p:grpSpPr>
        <p:cxnSp>
          <p:nvCxnSpPr>
            <p:cNvPr id="43" name="Connecteur droit 42">
              <a:extLst>
                <a:ext uri="{FF2B5EF4-FFF2-40B4-BE49-F238E27FC236}">
                  <a16:creationId xmlns:a16="http://schemas.microsoft.com/office/drawing/2014/main" id="{76D8D5AE-DBA2-4954-BBDD-D7ACC3AAC905}"/>
                </a:ext>
              </a:extLst>
            </p:cNvPr>
            <p:cNvCxnSpPr>
              <a:cxnSpLocks/>
            </p:cNvCxnSpPr>
            <p:nvPr/>
          </p:nvCxnSpPr>
          <p:spPr>
            <a:xfrm flipV="1">
              <a:off x="766375" y="5233759"/>
              <a:ext cx="74422" cy="103482"/>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2078D2B9-D6C5-4C9B-A8E7-88C2DA1999B0}"/>
                </a:ext>
              </a:extLst>
            </p:cNvPr>
            <p:cNvCxnSpPr>
              <a:cxnSpLocks/>
            </p:cNvCxnSpPr>
            <p:nvPr/>
          </p:nvCxnSpPr>
          <p:spPr>
            <a:xfrm>
              <a:off x="840797" y="5217654"/>
              <a:ext cx="77109" cy="29161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05106646-37DD-4695-8D01-CD515C2AE7FD}"/>
                </a:ext>
              </a:extLst>
            </p:cNvPr>
            <p:cNvCxnSpPr>
              <a:cxnSpLocks/>
            </p:cNvCxnSpPr>
            <p:nvPr/>
          </p:nvCxnSpPr>
          <p:spPr>
            <a:xfrm flipV="1">
              <a:off x="917906" y="5109155"/>
              <a:ext cx="77109" cy="40011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8BAD1548-29E8-4D43-B87B-5D3C4CCDF3F4}"/>
                </a:ext>
              </a:extLst>
            </p:cNvPr>
            <p:cNvCxnSpPr>
              <a:cxnSpLocks/>
            </p:cNvCxnSpPr>
            <p:nvPr/>
          </p:nvCxnSpPr>
          <p:spPr>
            <a:xfrm>
              <a:off x="995015" y="5109155"/>
              <a:ext cx="77109" cy="22808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47" name="Connecteur droit 46">
            <a:extLst>
              <a:ext uri="{FF2B5EF4-FFF2-40B4-BE49-F238E27FC236}">
                <a16:creationId xmlns:a16="http://schemas.microsoft.com/office/drawing/2014/main" id="{E14162C0-36E2-4B1F-9ED3-556EDAEEA643}"/>
              </a:ext>
            </a:extLst>
          </p:cNvPr>
          <p:cNvCxnSpPr>
            <a:cxnSpLocks/>
          </p:cNvCxnSpPr>
          <p:nvPr/>
        </p:nvCxnSpPr>
        <p:spPr>
          <a:xfrm flipV="1">
            <a:off x="9326807" y="5565934"/>
            <a:ext cx="282282" cy="1"/>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CBDC6806-AF26-473F-B7CB-3E2291C1F74B}"/>
              </a:ext>
            </a:extLst>
          </p:cNvPr>
          <p:cNvCxnSpPr>
            <a:cxnSpLocks/>
          </p:cNvCxnSpPr>
          <p:nvPr/>
        </p:nvCxnSpPr>
        <p:spPr>
          <a:xfrm flipV="1">
            <a:off x="8667587" y="5561794"/>
            <a:ext cx="378551" cy="6874"/>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pic>
        <p:nvPicPr>
          <p:cNvPr id="49" name="Image 48">
            <a:extLst>
              <a:ext uri="{FF2B5EF4-FFF2-40B4-BE49-F238E27FC236}">
                <a16:creationId xmlns:a16="http://schemas.microsoft.com/office/drawing/2014/main" id="{708E7B53-E136-4020-A057-0591574467FD}"/>
              </a:ext>
            </a:extLst>
          </p:cNvPr>
          <p:cNvPicPr>
            <a:picLocks noChangeAspect="1"/>
          </p:cNvPicPr>
          <p:nvPr/>
        </p:nvPicPr>
        <p:blipFill rotWithShape="1">
          <a:blip r:embed="rId9">
            <a:extLst>
              <a:ext uri="{28A0092B-C50C-407E-A947-70E740481C1C}">
                <a14:useLocalDpi xmlns:a14="http://schemas.microsoft.com/office/drawing/2010/main" val="0"/>
              </a:ext>
            </a:extLst>
          </a:blip>
          <a:srcRect l="35585"/>
          <a:stretch/>
        </p:blipFill>
        <p:spPr>
          <a:xfrm>
            <a:off x="45845" y="3075612"/>
            <a:ext cx="1593504" cy="391205"/>
          </a:xfrm>
          <a:prstGeom prst="rect">
            <a:avLst/>
          </a:prstGeom>
        </p:spPr>
      </p:pic>
      <p:sp>
        <p:nvSpPr>
          <p:cNvPr id="50" name="ZoneTexte 49">
            <a:extLst>
              <a:ext uri="{FF2B5EF4-FFF2-40B4-BE49-F238E27FC236}">
                <a16:creationId xmlns:a16="http://schemas.microsoft.com/office/drawing/2014/main" id="{0E7A96D1-E00A-4EC0-AB72-B3BCF3597192}"/>
              </a:ext>
            </a:extLst>
          </p:cNvPr>
          <p:cNvSpPr txBox="1"/>
          <p:nvPr/>
        </p:nvSpPr>
        <p:spPr>
          <a:xfrm>
            <a:off x="1445283" y="3201924"/>
            <a:ext cx="82479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161412"/>
                </a:solidFill>
                <a:effectLst/>
                <a:uLnTx/>
                <a:uFillTx/>
                <a:latin typeface="Calibri" panose="020F0502020204030204"/>
                <a:ea typeface="+mn-ea"/>
                <a:cs typeface="+mn-cs"/>
              </a:rPr>
              <a:t>HA</a:t>
            </a:r>
            <a:r>
              <a:rPr kumimoji="0" lang="fr-FR" sz="1200" b="1" i="0" u="none" strike="noStrike" kern="1200" cap="none" spc="0" normalizeH="0" baseline="0" noProof="0" dirty="0">
                <a:ln>
                  <a:noFill/>
                </a:ln>
                <a:solidFill>
                  <a:srgbClr val="FF0000"/>
                </a:solidFill>
                <a:effectLst/>
                <a:uLnTx/>
                <a:uFillTx/>
                <a:latin typeface="Calibri" panose="020F0502020204030204"/>
                <a:ea typeface="+mn-ea"/>
                <a:cs typeface="+mn-cs"/>
              </a:rPr>
              <a:t>20</a:t>
            </a:r>
            <a:r>
              <a:rPr kumimoji="0" lang="fr-FR" sz="1200" b="1" i="0" u="none" strike="noStrike" kern="1200" cap="none" spc="0" normalizeH="0" baseline="0" noProof="0" dirty="0">
                <a:ln>
                  <a:noFill/>
                </a:ln>
                <a:solidFill>
                  <a:srgbClr val="161412"/>
                </a:solidFill>
                <a:effectLst/>
                <a:uLnTx/>
                <a:uFillTx/>
                <a:latin typeface="Calibri" panose="020F0502020204030204"/>
                <a:ea typeface="+mn-ea"/>
                <a:cs typeface="+mn-cs"/>
              </a:rPr>
              <a:t> LE</a:t>
            </a:r>
          </a:p>
        </p:txBody>
      </p:sp>
      <p:pic>
        <p:nvPicPr>
          <p:cNvPr id="51" name="Image 50">
            <a:extLst>
              <a:ext uri="{FF2B5EF4-FFF2-40B4-BE49-F238E27FC236}">
                <a16:creationId xmlns:a16="http://schemas.microsoft.com/office/drawing/2014/main" id="{CB5FE680-5576-4A14-9773-AA6954C68A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40" y="3562914"/>
            <a:ext cx="2776885" cy="1725140"/>
          </a:xfrm>
          <a:prstGeom prst="rect">
            <a:avLst/>
          </a:prstGeom>
        </p:spPr>
      </p:pic>
      <p:sp>
        <p:nvSpPr>
          <p:cNvPr id="52" name="ZoneTexte 51">
            <a:extLst>
              <a:ext uri="{FF2B5EF4-FFF2-40B4-BE49-F238E27FC236}">
                <a16:creationId xmlns:a16="http://schemas.microsoft.com/office/drawing/2014/main" id="{3C44A50C-AD73-447A-8790-D2AA67578713}"/>
              </a:ext>
            </a:extLst>
          </p:cNvPr>
          <p:cNvSpPr txBox="1"/>
          <p:nvPr/>
        </p:nvSpPr>
        <p:spPr>
          <a:xfrm>
            <a:off x="0" y="2639722"/>
            <a:ext cx="48482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161412"/>
                </a:solidFill>
                <a:effectLst/>
                <a:uLnTx/>
                <a:uFillTx/>
                <a:latin typeface="Calibri" panose="020F0502020204030204"/>
                <a:ea typeface="+mn-ea"/>
                <a:cs typeface="+mn-cs"/>
              </a:rPr>
              <a:t>HA 20 LE – élu produit de l’année</a:t>
            </a:r>
          </a:p>
        </p:txBody>
      </p:sp>
      <p:grpSp>
        <p:nvGrpSpPr>
          <p:cNvPr id="53" name="Groupe 52">
            <a:extLst>
              <a:ext uri="{FF2B5EF4-FFF2-40B4-BE49-F238E27FC236}">
                <a16:creationId xmlns:a16="http://schemas.microsoft.com/office/drawing/2014/main" id="{9F931845-D5BB-438E-8235-21FB264E290C}"/>
              </a:ext>
            </a:extLst>
          </p:cNvPr>
          <p:cNvGrpSpPr/>
          <p:nvPr/>
        </p:nvGrpSpPr>
        <p:grpSpPr>
          <a:xfrm rot="10800000">
            <a:off x="4137392" y="2703511"/>
            <a:ext cx="305749" cy="400110"/>
            <a:chOff x="766375" y="5109155"/>
            <a:chExt cx="305749" cy="400110"/>
          </a:xfrm>
        </p:grpSpPr>
        <p:cxnSp>
          <p:nvCxnSpPr>
            <p:cNvPr id="54" name="Connecteur droit 53">
              <a:extLst>
                <a:ext uri="{FF2B5EF4-FFF2-40B4-BE49-F238E27FC236}">
                  <a16:creationId xmlns:a16="http://schemas.microsoft.com/office/drawing/2014/main" id="{842EF6C6-3B7C-495A-B374-3C940ACB9090}"/>
                </a:ext>
              </a:extLst>
            </p:cNvPr>
            <p:cNvCxnSpPr>
              <a:cxnSpLocks/>
            </p:cNvCxnSpPr>
            <p:nvPr/>
          </p:nvCxnSpPr>
          <p:spPr>
            <a:xfrm flipV="1">
              <a:off x="766375" y="5233759"/>
              <a:ext cx="74422" cy="103482"/>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50797010-B126-4923-A055-AE171F76E349}"/>
                </a:ext>
              </a:extLst>
            </p:cNvPr>
            <p:cNvCxnSpPr>
              <a:cxnSpLocks/>
            </p:cNvCxnSpPr>
            <p:nvPr/>
          </p:nvCxnSpPr>
          <p:spPr>
            <a:xfrm>
              <a:off x="840797" y="5217654"/>
              <a:ext cx="77109" cy="29161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77C2CE91-2AA9-4D42-BB02-A4E7361F35A7}"/>
                </a:ext>
              </a:extLst>
            </p:cNvPr>
            <p:cNvCxnSpPr>
              <a:cxnSpLocks/>
            </p:cNvCxnSpPr>
            <p:nvPr/>
          </p:nvCxnSpPr>
          <p:spPr>
            <a:xfrm flipV="1">
              <a:off x="917906" y="5109155"/>
              <a:ext cx="77109" cy="40011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2DCC7602-8E25-430D-B915-6EA9BA48EA95}"/>
                </a:ext>
              </a:extLst>
            </p:cNvPr>
            <p:cNvCxnSpPr>
              <a:cxnSpLocks/>
            </p:cNvCxnSpPr>
            <p:nvPr/>
          </p:nvCxnSpPr>
          <p:spPr>
            <a:xfrm>
              <a:off x="995015" y="5109155"/>
              <a:ext cx="77109" cy="22808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58" name="Connecteur droit 57">
            <a:extLst>
              <a:ext uri="{FF2B5EF4-FFF2-40B4-BE49-F238E27FC236}">
                <a16:creationId xmlns:a16="http://schemas.microsoft.com/office/drawing/2014/main" id="{1EBB9B58-E020-48F4-8578-6DE3C6A8EDC0}"/>
              </a:ext>
            </a:extLst>
          </p:cNvPr>
          <p:cNvCxnSpPr>
            <a:cxnSpLocks/>
          </p:cNvCxnSpPr>
          <p:nvPr/>
        </p:nvCxnSpPr>
        <p:spPr>
          <a:xfrm>
            <a:off x="3270197" y="2887325"/>
            <a:ext cx="884578" cy="5319"/>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037E60D1-9D85-491C-836E-3530F481C3AD}"/>
              </a:ext>
            </a:extLst>
          </p:cNvPr>
          <p:cNvCxnSpPr>
            <a:cxnSpLocks/>
          </p:cNvCxnSpPr>
          <p:nvPr/>
        </p:nvCxnSpPr>
        <p:spPr>
          <a:xfrm>
            <a:off x="4448714" y="2889438"/>
            <a:ext cx="42870" cy="381776"/>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61" name="ZoneTexte 60">
            <a:extLst>
              <a:ext uri="{FF2B5EF4-FFF2-40B4-BE49-F238E27FC236}">
                <a16:creationId xmlns:a16="http://schemas.microsoft.com/office/drawing/2014/main" id="{06456CDB-DF55-449B-9654-495B99D195B7}"/>
              </a:ext>
            </a:extLst>
          </p:cNvPr>
          <p:cNvSpPr txBox="1"/>
          <p:nvPr/>
        </p:nvSpPr>
        <p:spPr>
          <a:xfrm>
            <a:off x="9259116" y="5198392"/>
            <a:ext cx="3001876"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161412"/>
                </a:solidFill>
                <a:effectLst/>
                <a:uLnTx/>
                <a:uFillTx/>
                <a:latin typeface="Calibri" panose="020F0502020204030204"/>
                <a:ea typeface="+mn-ea"/>
                <a:cs typeface="+mn-cs"/>
              </a:rPr>
              <a:t>Haulotte intègre pour la 1</a:t>
            </a:r>
            <a:r>
              <a:rPr kumimoji="0" lang="fr-FR" sz="1600" b="1" i="0" u="none" strike="noStrike" kern="1200" cap="none" spc="0" normalizeH="0" baseline="30000" noProof="0" dirty="0">
                <a:ln>
                  <a:noFill/>
                </a:ln>
                <a:solidFill>
                  <a:srgbClr val="161412"/>
                </a:solidFill>
                <a:effectLst/>
                <a:uLnTx/>
                <a:uFillTx/>
                <a:latin typeface="Calibri" panose="020F0502020204030204"/>
                <a:ea typeface="+mn-ea"/>
                <a:cs typeface="+mn-cs"/>
              </a:rPr>
              <a:t>ère</a:t>
            </a:r>
            <a:r>
              <a:rPr kumimoji="0" lang="fr-FR" sz="1600" b="1" i="0" u="none" strike="noStrike" kern="1200" cap="none" spc="0" normalizeH="0" baseline="0" noProof="0" dirty="0">
                <a:ln>
                  <a:noFill/>
                </a:ln>
                <a:solidFill>
                  <a:srgbClr val="161412"/>
                </a:solidFill>
                <a:effectLst/>
                <a:uLnTx/>
                <a:uFillTx/>
                <a:latin typeface="Calibri" panose="020F0502020204030204"/>
                <a:ea typeface="+mn-ea"/>
                <a:cs typeface="+mn-cs"/>
              </a:rPr>
              <a:t> fois l’indice GAÏA*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161412"/>
                </a:solidFill>
                <a:effectLst/>
                <a:uLnTx/>
                <a:uFillTx/>
                <a:latin typeface="Calibri" panose="020F0502020204030204"/>
                <a:ea typeface="+mn-ea"/>
                <a:cs typeface="+mn-cs"/>
              </a:rPr>
              <a:t>*Classement des entreprises sur leurs pratiques de la Responsabilité Sociale et Environnementale (RSE)</a:t>
            </a:r>
          </a:p>
        </p:txBody>
      </p:sp>
    </p:spTree>
    <p:extLst>
      <p:ext uri="{BB962C8B-B14F-4D97-AF65-F5344CB8AC3E}">
        <p14:creationId xmlns:p14="http://schemas.microsoft.com/office/powerpoint/2010/main" val="37816398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0D4F4B-98A0-49CF-9C92-FE029BF2C929}"/>
              </a:ext>
            </a:extLst>
          </p:cNvPr>
          <p:cNvSpPr/>
          <p:nvPr/>
        </p:nvSpPr>
        <p:spPr>
          <a:xfrm>
            <a:off x="5678229" y="2833140"/>
            <a:ext cx="367440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Calibri" panose="020F0502020204030204"/>
                <a:ea typeface="+mn-ea"/>
                <a:cs typeface="+mn-cs"/>
              </a:rPr>
              <a:t>RECOMPENSES 2019</a:t>
            </a:r>
          </a:p>
        </p:txBody>
      </p:sp>
      <p:sp>
        <p:nvSpPr>
          <p:cNvPr id="17" name="Rectangle 16">
            <a:extLst>
              <a:ext uri="{FF2B5EF4-FFF2-40B4-BE49-F238E27FC236}">
                <a16:creationId xmlns:a16="http://schemas.microsoft.com/office/drawing/2014/main" id="{D267C734-C633-4A84-9F38-474543D530AA}"/>
              </a:ext>
            </a:extLst>
          </p:cNvPr>
          <p:cNvSpPr/>
          <p:nvPr/>
        </p:nvSpPr>
        <p:spPr>
          <a:xfrm>
            <a:off x="7485622" y="4973031"/>
            <a:ext cx="180022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161412"/>
                </a:solidFill>
                <a:effectLst/>
                <a:uLnTx/>
                <a:uFillTx/>
                <a:latin typeface="Calibri" panose="020F0502020204030204"/>
                <a:ea typeface="+mn-ea"/>
                <a:cs typeface="+mn-cs"/>
              </a:rPr>
              <a:t>«China </a:t>
            </a:r>
            <a:r>
              <a:rPr kumimoji="0" lang="fr-FR" sz="1200" b="1" i="0" u="none" strike="noStrike" kern="1200" cap="none" spc="0" normalizeH="0" baseline="0" noProof="0" dirty="0" err="1">
                <a:ln>
                  <a:noFill/>
                </a:ln>
                <a:solidFill>
                  <a:srgbClr val="161412"/>
                </a:solidFill>
                <a:effectLst/>
                <a:uLnTx/>
                <a:uFillTx/>
                <a:latin typeface="Calibri" panose="020F0502020204030204"/>
                <a:ea typeface="+mn-ea"/>
                <a:cs typeface="+mn-cs"/>
              </a:rPr>
              <a:t>Machinery</a:t>
            </a:r>
            <a:r>
              <a:rPr kumimoji="0" lang="fr-FR" sz="1200" b="1" i="0" u="none" strike="noStrike" kern="1200" cap="none" spc="0" normalizeH="0" baseline="0" noProof="0" dirty="0">
                <a:ln>
                  <a:noFill/>
                </a:ln>
                <a:solidFill>
                  <a:srgbClr val="161412"/>
                </a:solidFill>
                <a:effectLst/>
                <a:uLnTx/>
                <a:uFillTx/>
                <a:latin typeface="Calibri" panose="020F0502020204030204"/>
                <a:ea typeface="+mn-ea"/>
                <a:cs typeface="+mn-cs"/>
              </a:rPr>
              <a:t> Product TOP50 »</a:t>
            </a:r>
          </a:p>
        </p:txBody>
      </p:sp>
      <p:sp>
        <p:nvSpPr>
          <p:cNvPr id="6" name="ZoneTexte 5">
            <a:extLst>
              <a:ext uri="{FF2B5EF4-FFF2-40B4-BE49-F238E27FC236}">
                <a16:creationId xmlns:a16="http://schemas.microsoft.com/office/drawing/2014/main" id="{5A74F9FF-1C71-45D1-B85F-8A046CD3F213}"/>
              </a:ext>
            </a:extLst>
          </p:cNvPr>
          <p:cNvSpPr txBox="1"/>
          <p:nvPr/>
        </p:nvSpPr>
        <p:spPr>
          <a:xfrm>
            <a:off x="842597" y="2621497"/>
            <a:ext cx="48482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161412"/>
                </a:solidFill>
                <a:effectLst/>
                <a:uLnTx/>
                <a:uFillTx/>
                <a:latin typeface="Calibri" panose="020F0502020204030204"/>
                <a:ea typeface="+mn-ea"/>
                <a:cs typeface="+mn-cs"/>
              </a:rPr>
              <a:t>HA16 RTJ PRO – plébiscité</a:t>
            </a:r>
          </a:p>
        </p:txBody>
      </p:sp>
      <p:sp>
        <p:nvSpPr>
          <p:cNvPr id="30" name="Rectangle 29">
            <a:extLst>
              <a:ext uri="{FF2B5EF4-FFF2-40B4-BE49-F238E27FC236}">
                <a16:creationId xmlns:a16="http://schemas.microsoft.com/office/drawing/2014/main" id="{7FB9DDBE-9343-4A6D-98E3-54F43CCDCC6F}"/>
              </a:ext>
            </a:extLst>
          </p:cNvPr>
          <p:cNvSpPr/>
          <p:nvPr/>
        </p:nvSpPr>
        <p:spPr>
          <a:xfrm>
            <a:off x="9393065" y="4973031"/>
            <a:ext cx="180022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161412"/>
                </a:solidFill>
                <a:effectLst/>
                <a:uLnTx/>
                <a:uFillTx/>
                <a:latin typeface="Calibri" panose="020F0502020204030204" pitchFamily="34" charset="0"/>
                <a:ea typeface="+mn-ea"/>
                <a:cs typeface="+mn-cs"/>
              </a:rPr>
              <a:t>Prix du </a:t>
            </a:r>
            <a:r>
              <a:rPr kumimoji="0" lang="fr-FR" sz="1200" b="1" i="0" u="none" strike="noStrike" kern="1200" cap="none" spc="0" normalizeH="0" baseline="0" noProof="0" dirty="0">
                <a:ln>
                  <a:noFill/>
                </a:ln>
                <a:solidFill>
                  <a:srgbClr val="161412"/>
                </a:solidFill>
                <a:effectLst/>
                <a:uLnTx/>
                <a:uFillTx/>
                <a:latin typeface="Calibri" panose="020F0502020204030204"/>
                <a:ea typeface="+mn-ea"/>
                <a:cs typeface="+mn-cs"/>
              </a:rPr>
              <a:t>meilleur matériel </a:t>
            </a:r>
            <a:r>
              <a:rPr kumimoji="0" lang="fr-FR" sz="1200" b="0" i="0" u="none" strike="noStrike" kern="1200" cap="none" spc="0" normalizeH="0" baseline="0" noProof="0" dirty="0">
                <a:ln>
                  <a:noFill/>
                </a:ln>
                <a:solidFill>
                  <a:srgbClr val="161412"/>
                </a:solidFill>
                <a:effectLst/>
                <a:uLnTx/>
                <a:uFillTx/>
                <a:latin typeface="Calibri" panose="020F0502020204030204"/>
                <a:ea typeface="+mn-ea"/>
                <a:cs typeface="+mn-cs"/>
              </a:rPr>
              <a:t>et outillage dédié aux professionnels de la construction</a:t>
            </a:r>
            <a:endParaRPr kumimoji="0" lang="fr-FR" sz="1200" b="1" i="0" u="none" strike="noStrike" kern="1200" cap="none" spc="0" normalizeH="0" baseline="0" noProof="0" dirty="0">
              <a:ln>
                <a:noFill/>
              </a:ln>
              <a:solidFill>
                <a:srgbClr val="161412"/>
              </a:solidFill>
              <a:effectLst/>
              <a:uLnTx/>
              <a:uFillTx/>
              <a:latin typeface="Calibri" panose="020F0502020204030204"/>
              <a:ea typeface="+mn-ea"/>
              <a:cs typeface="+mn-cs"/>
            </a:endParaRPr>
          </a:p>
        </p:txBody>
      </p:sp>
      <p:pic>
        <p:nvPicPr>
          <p:cNvPr id="28" name="Image 27" descr="Une image contenant jaune, signe, plane, trafic&#10;&#10;Description générée automatiquement">
            <a:extLst>
              <a:ext uri="{FF2B5EF4-FFF2-40B4-BE49-F238E27FC236}">
                <a16:creationId xmlns:a16="http://schemas.microsoft.com/office/drawing/2014/main" id="{163A50B9-58CB-4883-A6D4-0DD9602205C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297"/>
            <a:ext cx="12192000" cy="2599390"/>
          </a:xfrm>
          <a:prstGeom prst="rect">
            <a:avLst/>
          </a:prstGeom>
        </p:spPr>
      </p:pic>
      <p:sp>
        <p:nvSpPr>
          <p:cNvPr id="35" name="ZoneTexte 34">
            <a:extLst>
              <a:ext uri="{FF2B5EF4-FFF2-40B4-BE49-F238E27FC236}">
                <a16:creationId xmlns:a16="http://schemas.microsoft.com/office/drawing/2014/main" id="{AE37F78A-01AA-48D8-B588-EFAD96EB6460}"/>
              </a:ext>
            </a:extLst>
          </p:cNvPr>
          <p:cNvSpPr txBox="1"/>
          <p:nvPr/>
        </p:nvSpPr>
        <p:spPr>
          <a:xfrm>
            <a:off x="7247206" y="183242"/>
            <a:ext cx="48482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Calibri" panose="020F0502020204030204"/>
                <a:ea typeface="+mn-ea"/>
                <a:cs typeface="+mn-cs"/>
              </a:rPr>
              <a:t>RECOMPENSES 2020</a:t>
            </a:r>
          </a:p>
        </p:txBody>
      </p:sp>
      <p:pic>
        <p:nvPicPr>
          <p:cNvPr id="21" name="Image 20" descr="Une image contenant transport, grue&#10;&#10;Description générée automatiquement">
            <a:extLst>
              <a:ext uri="{FF2B5EF4-FFF2-40B4-BE49-F238E27FC236}">
                <a16:creationId xmlns:a16="http://schemas.microsoft.com/office/drawing/2014/main" id="{F505A927-C1A6-475A-A043-2FA1FEA25F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6284" y="3125527"/>
            <a:ext cx="951209" cy="1691038"/>
          </a:xfrm>
          <a:prstGeom prst="rect">
            <a:avLst/>
          </a:prstGeom>
        </p:spPr>
      </p:pic>
      <p:pic>
        <p:nvPicPr>
          <p:cNvPr id="36" name="Image 35" descr="Une image contenant extérieur, transport, camion, assis&#10;&#10;Description générée automatiquement">
            <a:extLst>
              <a:ext uri="{FF2B5EF4-FFF2-40B4-BE49-F238E27FC236}">
                <a16:creationId xmlns:a16="http://schemas.microsoft.com/office/drawing/2014/main" id="{358A0900-BEAA-4EFC-9F0C-2A8B90E0D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7088" y="3125527"/>
            <a:ext cx="1250180" cy="1570907"/>
          </a:xfrm>
          <a:prstGeom prst="rect">
            <a:avLst/>
          </a:prstGeom>
        </p:spPr>
      </p:pic>
      <p:pic>
        <p:nvPicPr>
          <p:cNvPr id="38" name="Image 37" descr="Une image contenant extérieur, herbe, transport, camion&#10;&#10;Description générée automatiquement">
            <a:extLst>
              <a:ext uri="{FF2B5EF4-FFF2-40B4-BE49-F238E27FC236}">
                <a16:creationId xmlns:a16="http://schemas.microsoft.com/office/drawing/2014/main" id="{220B5D75-D6B1-4069-B1CF-4FB90A1F16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9691" y="3043412"/>
            <a:ext cx="4549023" cy="3033630"/>
          </a:xfrm>
          <a:prstGeom prst="rect">
            <a:avLst/>
          </a:prstGeom>
        </p:spPr>
      </p:pic>
      <p:sp>
        <p:nvSpPr>
          <p:cNvPr id="27" name="ZoneTexte 26">
            <a:extLst>
              <a:ext uri="{FF2B5EF4-FFF2-40B4-BE49-F238E27FC236}">
                <a16:creationId xmlns:a16="http://schemas.microsoft.com/office/drawing/2014/main" id="{F1EA0331-FB34-474B-9DD0-BA08DF111B19}"/>
              </a:ext>
            </a:extLst>
          </p:cNvPr>
          <p:cNvSpPr txBox="1"/>
          <p:nvPr/>
        </p:nvSpPr>
        <p:spPr>
          <a:xfrm>
            <a:off x="4739758" y="5852626"/>
            <a:ext cx="13562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161412"/>
                </a:solidFill>
                <a:effectLst/>
                <a:uLnTx/>
                <a:uFillTx/>
                <a:latin typeface="Calibri" panose="020F0502020204030204"/>
                <a:ea typeface="+mn-ea"/>
                <a:cs typeface="+mn-cs"/>
              </a:rPr>
              <a:t>HA</a:t>
            </a:r>
            <a:r>
              <a:rPr kumimoji="0" lang="fr-FR" sz="1200" b="1" i="0" u="none" strike="noStrike" kern="1200" cap="none" spc="0" normalizeH="0" baseline="0" noProof="0" dirty="0">
                <a:ln>
                  <a:noFill/>
                </a:ln>
                <a:solidFill>
                  <a:srgbClr val="FF0000"/>
                </a:solidFill>
                <a:effectLst/>
                <a:uLnTx/>
                <a:uFillTx/>
                <a:latin typeface="Calibri" panose="020F0502020204030204"/>
                <a:ea typeface="+mn-ea"/>
                <a:cs typeface="+mn-cs"/>
              </a:rPr>
              <a:t>16</a:t>
            </a:r>
            <a:r>
              <a:rPr kumimoji="0" lang="fr-FR" sz="1200" b="1" i="0" u="none" strike="noStrike" kern="1200" cap="none" spc="0" normalizeH="0" baseline="0" noProof="0" dirty="0">
                <a:ln>
                  <a:noFill/>
                </a:ln>
                <a:solidFill>
                  <a:srgbClr val="161412"/>
                </a:solidFill>
                <a:effectLst/>
                <a:uLnTx/>
                <a:uFillTx/>
                <a:latin typeface="Calibri" panose="020F0502020204030204"/>
                <a:ea typeface="+mn-ea"/>
                <a:cs typeface="+mn-cs"/>
              </a:rPr>
              <a:t> RTJ PRO</a:t>
            </a:r>
          </a:p>
        </p:txBody>
      </p:sp>
    </p:spTree>
    <p:extLst>
      <p:ext uri="{BB962C8B-B14F-4D97-AF65-F5344CB8AC3E}">
        <p14:creationId xmlns:p14="http://schemas.microsoft.com/office/powerpoint/2010/main" val="35182503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C5B136-F4B0-6440-8282-7BCD680F84D3}"/>
              </a:ext>
            </a:extLst>
          </p:cNvPr>
          <p:cNvSpPr>
            <a:spLocks noGrp="1"/>
          </p:cNvSpPr>
          <p:nvPr>
            <p:ph type="title"/>
          </p:nvPr>
        </p:nvSpPr>
        <p:spPr/>
        <p:txBody>
          <a:bodyPr/>
          <a:lstStyle/>
          <a:p>
            <a:r>
              <a:rPr lang="fr-FR" dirty="0"/>
              <a:t>Merci</a:t>
            </a:r>
            <a:br>
              <a:rPr lang="fr-FR" dirty="0"/>
            </a:br>
            <a:r>
              <a:rPr lang="fr-FR" dirty="0"/>
              <a:t>de votre</a:t>
            </a:r>
            <a:br>
              <a:rPr lang="fr-FR" dirty="0"/>
            </a:br>
            <a:r>
              <a:rPr lang="fr-FR" dirty="0"/>
              <a:t>attention</a:t>
            </a:r>
          </a:p>
        </p:txBody>
      </p:sp>
    </p:spTree>
    <p:extLst>
      <p:ext uri="{BB962C8B-B14F-4D97-AF65-F5344CB8AC3E}">
        <p14:creationId xmlns:p14="http://schemas.microsoft.com/office/powerpoint/2010/main" val="38690008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494360" y="1478102"/>
            <a:ext cx="9942862" cy="94278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Pause </a:t>
            </a:r>
          </a:p>
        </p:txBody>
      </p:sp>
      <p:pic>
        <p:nvPicPr>
          <p:cNvPr id="6" name="Image 5" descr="C:\Users\pole-eco\Desktop\chariot2.PNG">
            <a:extLst>
              <a:ext uri="{FF2B5EF4-FFF2-40B4-BE49-F238E27FC236}">
                <a16:creationId xmlns:a16="http://schemas.microsoft.com/office/drawing/2014/main" id="{CACDC0B9-9E0A-4D1A-947F-B0BBF130DDB2}"/>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85634" y="1707910"/>
            <a:ext cx="694690" cy="673100"/>
          </a:xfrm>
          <a:prstGeom prst="rect">
            <a:avLst/>
          </a:prstGeom>
          <a:noFill/>
          <a:ln>
            <a:noFill/>
          </a:ln>
        </p:spPr>
      </p:pic>
      <p:pic>
        <p:nvPicPr>
          <p:cNvPr id="7" name="Image 6" descr="C:\Users\pole-eco\Desktop\chariot1.PNG">
            <a:extLst>
              <a:ext uri="{FF2B5EF4-FFF2-40B4-BE49-F238E27FC236}">
                <a16:creationId xmlns:a16="http://schemas.microsoft.com/office/drawing/2014/main" id="{644E8E9A-771F-4E39-9B1A-5EBB4C1CEECB}"/>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679536" y="1741565"/>
            <a:ext cx="643890" cy="639445"/>
          </a:xfrm>
          <a:prstGeom prst="rect">
            <a:avLst/>
          </a:prstGeom>
          <a:noFill/>
          <a:ln>
            <a:noFill/>
          </a:ln>
        </p:spPr>
      </p:pic>
    </p:spTree>
    <p:extLst>
      <p:ext uri="{BB962C8B-B14F-4D97-AF65-F5344CB8AC3E}">
        <p14:creationId xmlns:p14="http://schemas.microsoft.com/office/powerpoint/2010/main" val="7847711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494360" y="1478102"/>
            <a:ext cx="9942862" cy="94278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Point sur les CACES</a:t>
            </a:r>
          </a:p>
        </p:txBody>
      </p:sp>
      <p:sp>
        <p:nvSpPr>
          <p:cNvPr id="3" name="Sous-titre 2"/>
          <p:cNvSpPr txBox="1">
            <a:spLocks/>
          </p:cNvSpPr>
          <p:nvPr/>
        </p:nvSpPr>
        <p:spPr bwMode="auto">
          <a:xfrm>
            <a:off x="4617166" y="4913895"/>
            <a:ext cx="8292583" cy="46600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00" eaLnBrk="1" hangingPunct="1"/>
            <a:r>
              <a:rPr lang="fr-FR" altLang="fr-FR" dirty="0">
                <a:solidFill>
                  <a:srgbClr val="0067B8"/>
                </a:solidFill>
                <a:latin typeface="Calibri"/>
              </a:rPr>
              <a:t>Karine </a:t>
            </a:r>
            <a:r>
              <a:rPr lang="fr-FR" altLang="fr-FR" dirty="0" err="1">
                <a:solidFill>
                  <a:srgbClr val="0067B8"/>
                </a:solidFill>
                <a:latin typeface="Calibri"/>
              </a:rPr>
              <a:t>Heden</a:t>
            </a:r>
            <a:r>
              <a:rPr lang="fr-FR" altLang="fr-FR" dirty="0">
                <a:solidFill>
                  <a:srgbClr val="0067B8"/>
                </a:solidFill>
                <a:latin typeface="Calibri"/>
              </a:rPr>
              <a:t> </a:t>
            </a:r>
            <a:r>
              <a:rPr lang="fr-FR" altLang="fr-FR" dirty="0" err="1">
                <a:solidFill>
                  <a:srgbClr val="0067B8"/>
                </a:solidFill>
                <a:latin typeface="Calibri"/>
              </a:rPr>
              <a:t>Dejon</a:t>
            </a:r>
            <a:r>
              <a:rPr lang="fr-FR" altLang="fr-FR" dirty="0">
                <a:solidFill>
                  <a:srgbClr val="0067B8"/>
                </a:solidFill>
                <a:latin typeface="Calibri"/>
              </a:rPr>
              <a:t>, Thierry </a:t>
            </a:r>
            <a:r>
              <a:rPr lang="fr-FR" altLang="fr-FR" dirty="0" err="1">
                <a:solidFill>
                  <a:srgbClr val="0067B8"/>
                </a:solidFill>
                <a:latin typeface="Calibri"/>
              </a:rPr>
              <a:t>Hanotel</a:t>
            </a:r>
            <a:endParaRPr lang="fr-FR" altLang="fr-FR" dirty="0">
              <a:solidFill>
                <a:srgbClr val="0067B8"/>
              </a:solidFill>
              <a:latin typeface="Calibri"/>
            </a:endParaRPr>
          </a:p>
        </p:txBody>
      </p:sp>
      <p:pic>
        <p:nvPicPr>
          <p:cNvPr id="5" name="Image 4">
            <a:extLst>
              <a:ext uri="{FF2B5EF4-FFF2-40B4-BE49-F238E27FC236}">
                <a16:creationId xmlns:a16="http://schemas.microsoft.com/office/drawing/2014/main" id="{3D01C240-3DA3-4983-A023-55F1EED783F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69974" y="2623917"/>
            <a:ext cx="2694385" cy="2694385"/>
          </a:xfrm>
          <a:prstGeom prst="rect">
            <a:avLst/>
          </a:prstGeom>
        </p:spPr>
      </p:pic>
      <p:pic>
        <p:nvPicPr>
          <p:cNvPr id="6" name="Image 5" descr="C:\Users\pole-eco\Desktop\chariot2.PNG">
            <a:extLst>
              <a:ext uri="{FF2B5EF4-FFF2-40B4-BE49-F238E27FC236}">
                <a16:creationId xmlns:a16="http://schemas.microsoft.com/office/drawing/2014/main" id="{CACDC0B9-9E0A-4D1A-947F-B0BBF130DDB2}"/>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04674" y="1644240"/>
            <a:ext cx="694690" cy="673100"/>
          </a:xfrm>
          <a:prstGeom prst="rect">
            <a:avLst/>
          </a:prstGeom>
          <a:noFill/>
          <a:ln>
            <a:noFill/>
          </a:ln>
        </p:spPr>
      </p:pic>
      <p:pic>
        <p:nvPicPr>
          <p:cNvPr id="7" name="Image 6" descr="C:\Users\pole-eco\Desktop\chariot1.PNG">
            <a:extLst>
              <a:ext uri="{FF2B5EF4-FFF2-40B4-BE49-F238E27FC236}">
                <a16:creationId xmlns:a16="http://schemas.microsoft.com/office/drawing/2014/main" id="{644E8E9A-771F-4E39-9B1A-5EBB4C1CEECB}"/>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774055" y="4827173"/>
            <a:ext cx="643890" cy="639445"/>
          </a:xfrm>
          <a:prstGeom prst="rect">
            <a:avLst/>
          </a:prstGeom>
          <a:noFill/>
          <a:ln>
            <a:noFill/>
          </a:ln>
        </p:spPr>
      </p:pic>
    </p:spTree>
    <p:extLst>
      <p:ext uri="{BB962C8B-B14F-4D97-AF65-F5344CB8AC3E}">
        <p14:creationId xmlns:p14="http://schemas.microsoft.com/office/powerpoint/2010/main" val="17172191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331" r="331"/>
          <a:stretch>
            <a:fillRect/>
          </a:stretch>
        </p:blipFill>
        <p:spPr>
          <a:xfrm>
            <a:off x="1298575" y="1052736"/>
            <a:ext cx="10893425" cy="4487916"/>
          </a:xfrm>
        </p:spPr>
      </p:pic>
      <p:sp>
        <p:nvSpPr>
          <p:cNvPr id="14" name="Pladsholder til tekst 13"/>
          <p:cNvSpPr>
            <a:spLocks noGrp="1"/>
          </p:cNvSpPr>
          <p:nvPr>
            <p:ph type="body" sz="quarter" idx="16"/>
          </p:nvPr>
        </p:nvSpPr>
        <p:spPr>
          <a:xfrm>
            <a:off x="105748" y="2204864"/>
            <a:ext cx="5990252" cy="2189629"/>
          </a:xfrm>
        </p:spPr>
        <p:txBody>
          <a:bodyPr/>
          <a:lstStyle/>
          <a:p>
            <a:endParaRPr lang="en-GB" dirty="0"/>
          </a:p>
        </p:txBody>
      </p:sp>
      <p:sp>
        <p:nvSpPr>
          <p:cNvPr id="10" name="Titel 9"/>
          <p:cNvSpPr>
            <a:spLocks noGrp="1"/>
          </p:cNvSpPr>
          <p:nvPr>
            <p:ph type="title"/>
          </p:nvPr>
        </p:nvSpPr>
        <p:spPr/>
        <p:txBody>
          <a:bodyPr/>
          <a:lstStyle/>
          <a:p>
            <a:endParaRPr lang="en-GB" dirty="0"/>
          </a:p>
        </p:txBody>
      </p:sp>
      <p:sp>
        <p:nvSpPr>
          <p:cNvPr id="12" name="Pladsholder til tekst 11"/>
          <p:cNvSpPr>
            <a:spLocks noGrp="1"/>
          </p:cNvSpPr>
          <p:nvPr>
            <p:ph type="body" sz="quarter" idx="14"/>
          </p:nvPr>
        </p:nvSpPr>
        <p:spPr>
          <a:xfrm>
            <a:off x="1271464" y="2348880"/>
            <a:ext cx="5130024" cy="1395438"/>
          </a:xfrm>
        </p:spPr>
        <p:txBody>
          <a:bodyPr/>
          <a:lstStyle/>
          <a:p>
            <a:r>
              <a:rPr lang="fr-FR" sz="1800" dirty="0">
                <a:latin typeface="Titillium" pitchFamily="50" charset="0"/>
              </a:rPr>
              <a:t>Réunion d’information sur CACES</a:t>
            </a:r>
            <a:r>
              <a:rPr lang="en-US" sz="1800" baseline="30000" dirty="0">
                <a:latin typeface="Titillium" panose="00000500000000000000" pitchFamily="50" charset="0"/>
              </a:rPr>
              <a:t> ®</a:t>
            </a:r>
            <a:r>
              <a:rPr lang="fr-FR" sz="1800" dirty="0">
                <a:latin typeface="Titillium" pitchFamily="50" charset="0"/>
              </a:rPr>
              <a:t> R.489 et R.485</a:t>
            </a:r>
          </a:p>
          <a:p>
            <a:r>
              <a:rPr lang="en-GB" dirty="0">
                <a:latin typeface="Titillium" pitchFamily="50" charset="0"/>
              </a:rPr>
              <a:t>Karine Heden-Dejon</a:t>
            </a:r>
          </a:p>
          <a:p>
            <a:r>
              <a:rPr lang="en-GB" sz="1400" dirty="0" err="1">
                <a:solidFill>
                  <a:schemeClr val="tx2"/>
                </a:solidFill>
                <a:latin typeface="Titillium" pitchFamily="50" charset="0"/>
              </a:rPr>
              <a:t>Responsable</a:t>
            </a:r>
            <a:r>
              <a:rPr lang="en-GB" sz="1400" dirty="0">
                <a:solidFill>
                  <a:schemeClr val="tx2"/>
                </a:solidFill>
                <a:latin typeface="Titillium" pitchFamily="50" charset="0"/>
              </a:rPr>
              <a:t> Formation </a:t>
            </a:r>
            <a:r>
              <a:rPr lang="en-GB" sz="1400" dirty="0" err="1">
                <a:solidFill>
                  <a:schemeClr val="tx2"/>
                </a:solidFill>
                <a:latin typeface="Titillium" pitchFamily="50" charset="0"/>
              </a:rPr>
              <a:t>Cariste</a:t>
            </a:r>
            <a:br>
              <a:rPr lang="en-GB" sz="1400" dirty="0">
                <a:solidFill>
                  <a:schemeClr val="tx2"/>
                </a:solidFill>
                <a:latin typeface="Titillium" pitchFamily="50" charset="0"/>
              </a:rPr>
            </a:br>
            <a:endParaRPr lang="en-GB" sz="1400" dirty="0">
              <a:solidFill>
                <a:schemeClr val="tx2"/>
              </a:solidFill>
              <a:latin typeface="Titillium" pitchFamily="50" charset="0"/>
            </a:endParaRPr>
          </a:p>
        </p:txBody>
      </p:sp>
      <p:sp>
        <p:nvSpPr>
          <p:cNvPr id="13" name="Pladsholder til tekst 12"/>
          <p:cNvSpPr>
            <a:spLocks noGrp="1"/>
          </p:cNvSpPr>
          <p:nvPr>
            <p:ph type="body" sz="quarter" idx="15"/>
          </p:nvPr>
        </p:nvSpPr>
        <p:spPr>
          <a:xfrm>
            <a:off x="1308483" y="3986620"/>
            <a:ext cx="3979319" cy="407044"/>
          </a:xfrm>
        </p:spPr>
        <p:txBody>
          <a:bodyPr/>
          <a:lstStyle/>
          <a:p>
            <a:r>
              <a:rPr lang="en-GB" dirty="0">
                <a:latin typeface="Titillium" pitchFamily="50" charset="0"/>
              </a:rPr>
              <a:t>4 </a:t>
            </a:r>
            <a:r>
              <a:rPr lang="en-GB" dirty="0" err="1">
                <a:latin typeface="Titillium" pitchFamily="50" charset="0"/>
              </a:rPr>
              <a:t>Novembre</a:t>
            </a:r>
            <a:r>
              <a:rPr lang="en-GB" dirty="0">
                <a:latin typeface="Titillium" pitchFamily="50" charset="0"/>
              </a:rPr>
              <a:t> 2020</a:t>
            </a:r>
          </a:p>
        </p:txBody>
      </p:sp>
      <p:sp>
        <p:nvSpPr>
          <p:cNvPr id="8" name="Slide Number Placeholder 7"/>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25281-793C-44B6-9FB4-1EB1BF188BFD}" type="slidenum">
              <a:rPr kumimoji="0" lang="en-GB" sz="1100" b="0" i="0" u="none" strike="noStrike" kern="1200" cap="none" spc="0" normalizeH="0" baseline="0" noProof="0" smtClean="0">
                <a:ln>
                  <a:noFill/>
                </a:ln>
                <a:solidFill>
                  <a:srgbClr val="808285"/>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1100" b="0" i="0" u="none" strike="noStrike" kern="1200" cap="none" spc="0" normalizeH="0" baseline="0" noProof="0" dirty="0">
              <a:ln>
                <a:noFill/>
              </a:ln>
              <a:solidFill>
                <a:srgbClr val="808285"/>
              </a:solidFill>
              <a:effectLst/>
              <a:uLnTx/>
              <a:uFillTx/>
              <a:latin typeface="Arial" panose="020B0604020202020204"/>
              <a:ea typeface="+mn-ea"/>
              <a:cs typeface="+mn-cs"/>
            </a:endParaRPr>
          </a:p>
        </p:txBody>
      </p:sp>
      <p:pic>
        <p:nvPicPr>
          <p:cNvPr id="9" name="Image 8">
            <a:extLst>
              <a:ext uri="{FF2B5EF4-FFF2-40B4-BE49-F238E27FC236}">
                <a16:creationId xmlns:a16="http://schemas.microsoft.com/office/drawing/2014/main" id="{9361D171-431D-4690-94ED-948AF30A377B}"/>
              </a:ext>
            </a:extLst>
          </p:cNvPr>
          <p:cNvPicPr/>
          <p:nvPr/>
        </p:nvPicPr>
        <p:blipFill rotWithShape="1">
          <a:blip r:embed="rId4"/>
          <a:srcRect l="40461" t="58187" r="47550" b="35145"/>
          <a:stretch/>
        </p:blipFill>
        <p:spPr bwMode="auto">
          <a:xfrm>
            <a:off x="175571" y="35082"/>
            <a:ext cx="1743966" cy="10168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5294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C5FF94-7455-4F93-A32D-B59A273BFE92}"/>
              </a:ext>
            </a:extLst>
          </p:cNvPr>
          <p:cNvSpPr>
            <a:spLocks noGrp="1"/>
          </p:cNvSpPr>
          <p:nvPr>
            <p:ph type="title"/>
          </p:nvPr>
        </p:nvSpPr>
        <p:spPr/>
        <p:txBody>
          <a:bodyPr/>
          <a:lstStyle/>
          <a:p>
            <a:endParaRPr lang="fr-FR"/>
          </a:p>
        </p:txBody>
      </p:sp>
      <p:sp>
        <p:nvSpPr>
          <p:cNvPr id="3" name="Espace réservé du numéro de diapositive 2">
            <a:extLst>
              <a:ext uri="{FF2B5EF4-FFF2-40B4-BE49-F238E27FC236}">
                <a16:creationId xmlns:a16="http://schemas.microsoft.com/office/drawing/2014/main" id="{C9640171-256C-49D3-8F39-21CE8BC7883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25281-793C-44B6-9FB4-1EB1BF188BFD}" type="slidenum">
              <a:rPr kumimoji="0" lang="en-GB" sz="1100" b="0" i="0" u="none" strike="noStrike" kern="1200" cap="none" spc="0" normalizeH="0" baseline="0" noProof="0" smtClean="0">
                <a:ln>
                  <a:noFill/>
                </a:ln>
                <a:solidFill>
                  <a:srgbClr val="808285"/>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1100" b="0" i="0" u="none" strike="noStrike" kern="1200" cap="none" spc="0" normalizeH="0" baseline="0" noProof="0" dirty="0">
              <a:ln>
                <a:noFill/>
              </a:ln>
              <a:solidFill>
                <a:srgbClr val="808285"/>
              </a:solidFill>
              <a:effectLst/>
              <a:uLnTx/>
              <a:uFillTx/>
              <a:latin typeface="Arial" panose="020B0604020202020204"/>
              <a:ea typeface="+mn-ea"/>
              <a:cs typeface="+mn-cs"/>
            </a:endParaRPr>
          </a:p>
        </p:txBody>
      </p:sp>
      <p:pic>
        <p:nvPicPr>
          <p:cNvPr id="4" name="Image 3">
            <a:extLst>
              <a:ext uri="{FF2B5EF4-FFF2-40B4-BE49-F238E27FC236}">
                <a16:creationId xmlns:a16="http://schemas.microsoft.com/office/drawing/2014/main" id="{6A2C6AC4-0A71-46FC-87B4-3D90DD6DD676}"/>
              </a:ext>
            </a:extLst>
          </p:cNvPr>
          <p:cNvPicPr>
            <a:picLocks noChangeAspect="1"/>
          </p:cNvPicPr>
          <p:nvPr/>
        </p:nvPicPr>
        <p:blipFill>
          <a:blip r:embed="rId2"/>
          <a:stretch>
            <a:fillRect/>
          </a:stretch>
        </p:blipFill>
        <p:spPr>
          <a:xfrm>
            <a:off x="0" y="6829"/>
            <a:ext cx="12192000" cy="6858000"/>
          </a:xfrm>
          <a:prstGeom prst="rect">
            <a:avLst/>
          </a:prstGeom>
        </p:spPr>
      </p:pic>
      <p:pic>
        <p:nvPicPr>
          <p:cNvPr id="5" name="Image 4">
            <a:extLst>
              <a:ext uri="{FF2B5EF4-FFF2-40B4-BE49-F238E27FC236}">
                <a16:creationId xmlns:a16="http://schemas.microsoft.com/office/drawing/2014/main" id="{6F8AAB78-636A-4C20-87B6-5EE30580B29E}"/>
              </a:ext>
            </a:extLst>
          </p:cNvPr>
          <p:cNvPicPr/>
          <p:nvPr/>
        </p:nvPicPr>
        <p:blipFill rotWithShape="1">
          <a:blip r:embed="rId3"/>
          <a:srcRect l="40461" t="58187" r="47550" b="35145"/>
          <a:stretch/>
        </p:blipFill>
        <p:spPr bwMode="auto">
          <a:xfrm>
            <a:off x="175570" y="35082"/>
            <a:ext cx="2536053" cy="130568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997290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texte 2"/>
          <p:cNvSpPr>
            <a:spLocks noGrp="1"/>
          </p:cNvSpPr>
          <p:nvPr>
            <p:ph type="body" idx="1"/>
          </p:nvPr>
        </p:nvSpPr>
        <p:spPr/>
        <p:txBody>
          <a:bodyPr/>
          <a:lstStyle/>
          <a:p>
            <a:r>
              <a:rPr lang="en-US" dirty="0">
                <a:solidFill>
                  <a:schemeClr val="tx2"/>
                </a:solidFill>
                <a:latin typeface="Titillium" panose="00000500000000000000" pitchFamily="50" charset="0"/>
              </a:rPr>
              <a:t>Le CACES</a:t>
            </a:r>
            <a:r>
              <a:rPr lang="fr-FR" baseline="30000" dirty="0">
                <a:solidFill>
                  <a:schemeClr val="tx2"/>
                </a:solidFill>
                <a:latin typeface="Titillium" pitchFamily="50" charset="0"/>
              </a:rPr>
              <a:t>®</a:t>
            </a:r>
            <a:r>
              <a:rPr lang="en-US" dirty="0">
                <a:solidFill>
                  <a:schemeClr val="tx2"/>
                </a:solidFill>
                <a:latin typeface="Titillium" panose="00000500000000000000" pitchFamily="50" charset="0"/>
              </a:rPr>
              <a:t> </a:t>
            </a:r>
          </a:p>
        </p:txBody>
      </p:sp>
      <p:sp>
        <p:nvSpPr>
          <p:cNvPr id="4" name="Espace réservé du texte 3"/>
          <p:cNvSpPr>
            <a:spLocks noGrp="1"/>
          </p:cNvSpPr>
          <p:nvPr>
            <p:ph type="body" sz="quarter" idx="14"/>
          </p:nvPr>
        </p:nvSpPr>
        <p:spPr/>
        <p:txBody>
          <a:bodyPr/>
          <a:lstStyle/>
          <a:p>
            <a:r>
              <a:rPr lang="fr-FR" dirty="0">
                <a:latin typeface="Titillium" panose="00000500000000000000" pitchFamily="50" charset="0"/>
              </a:rPr>
              <a:t>Certificat d’Aptitude à la Conduite En Sécurité</a:t>
            </a:r>
          </a:p>
        </p:txBody>
      </p:sp>
      <p:sp>
        <p:nvSpPr>
          <p:cNvPr id="5" name="Espace réservé du texte 4"/>
          <p:cNvSpPr>
            <a:spLocks noGrp="1"/>
          </p:cNvSpPr>
          <p:nvPr>
            <p:ph type="body" sz="quarter" idx="13"/>
          </p:nvPr>
        </p:nvSpPr>
        <p:spPr/>
        <p:txBody>
          <a:bodyPr/>
          <a:lstStyle/>
          <a:p>
            <a:r>
              <a:rPr lang="fr-FR" dirty="0">
                <a:latin typeface="Titillium" panose="00000500000000000000" pitchFamily="50" charset="0"/>
              </a:rPr>
              <a:t>La code du travail stipule depuis 1998 l’obligation de formation et l’obligation d’une autorisation de conduite interne pour tous les chariots portés</a:t>
            </a:r>
          </a:p>
          <a:p>
            <a:r>
              <a:rPr lang="fr-FR" dirty="0">
                <a:latin typeface="Titillium" panose="00000500000000000000" pitchFamily="50" charset="0"/>
              </a:rPr>
              <a:t>Le test CACES</a:t>
            </a:r>
            <a:r>
              <a:rPr lang="fr-FR" baseline="30000" dirty="0">
                <a:solidFill>
                  <a:srgbClr val="808285">
                    <a:lumMod val="50000"/>
                  </a:srgbClr>
                </a:solidFill>
                <a:latin typeface="Titillium" pitchFamily="50" charset="0"/>
              </a:rPr>
              <a:t>®</a:t>
            </a:r>
            <a:r>
              <a:rPr lang="fr-FR" dirty="0">
                <a:latin typeface="Titillium" panose="00000500000000000000" pitchFamily="50" charset="0"/>
              </a:rPr>
              <a:t>, une recommandation de la CNAM signée par les partenaires sociaux le 19 juin 2000</a:t>
            </a:r>
          </a:p>
          <a:p>
            <a:r>
              <a:rPr lang="fr-FR" dirty="0">
                <a:latin typeface="Titillium" panose="00000500000000000000" pitchFamily="50" charset="0"/>
              </a:rPr>
              <a:t>L’objectif du CACES</a:t>
            </a:r>
            <a:r>
              <a:rPr lang="fr-FR" baseline="30000" dirty="0">
                <a:solidFill>
                  <a:srgbClr val="808285">
                    <a:lumMod val="50000"/>
                  </a:srgbClr>
                </a:solidFill>
                <a:latin typeface="Titillium" pitchFamily="50" charset="0"/>
              </a:rPr>
              <a:t>®</a:t>
            </a:r>
            <a:r>
              <a:rPr lang="fr-FR" dirty="0">
                <a:latin typeface="Titillium" panose="00000500000000000000" pitchFamily="50" charset="0"/>
              </a:rPr>
              <a:t> est d’aider les entreprises à mieux former les salariés utilisateurs d’engins et d’augmenter la sécurité au travail car….</a:t>
            </a:r>
          </a:p>
        </p:txBody>
      </p:sp>
      <p:sp>
        <p:nvSpPr>
          <p:cNvPr id="6" name="Espace réservé du numéro de diapositive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25281-793C-44B6-9FB4-1EB1BF188BFD}" type="slidenum">
              <a:rPr kumimoji="0" lang="en-GB" sz="1100" b="0" i="0" u="none" strike="noStrike" kern="1200" cap="none" spc="0" normalizeH="0" baseline="0" noProof="0" smtClean="0">
                <a:ln>
                  <a:noFill/>
                </a:ln>
                <a:solidFill>
                  <a:srgbClr val="808285"/>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1100" b="0" i="0" u="none" strike="noStrike" kern="1200" cap="none" spc="0" normalizeH="0" baseline="0" noProof="0" dirty="0">
              <a:ln>
                <a:noFill/>
              </a:ln>
              <a:solidFill>
                <a:srgbClr val="808285"/>
              </a:solidFill>
              <a:effectLst/>
              <a:uLnTx/>
              <a:uFillTx/>
              <a:latin typeface="Arial" panose="020B0604020202020204"/>
              <a:ea typeface="+mn-ea"/>
              <a:cs typeface="+mn-cs"/>
            </a:endParaRPr>
          </a:p>
        </p:txBody>
      </p:sp>
      <p:pic>
        <p:nvPicPr>
          <p:cNvPr id="7" name="Image 6">
            <a:extLst>
              <a:ext uri="{FF2B5EF4-FFF2-40B4-BE49-F238E27FC236}">
                <a16:creationId xmlns:a16="http://schemas.microsoft.com/office/drawing/2014/main" id="{D05CD683-41D2-4EF4-B529-F9BBBDACB36F}"/>
              </a:ext>
            </a:extLst>
          </p:cNvPr>
          <p:cNvPicPr/>
          <p:nvPr/>
        </p:nvPicPr>
        <p:blipFill rotWithShape="1">
          <a:blip r:embed="rId2"/>
          <a:srcRect l="40461" t="58187" r="47550" b="35145"/>
          <a:stretch/>
        </p:blipFill>
        <p:spPr bwMode="auto">
          <a:xfrm>
            <a:off x="175571" y="35082"/>
            <a:ext cx="1743966" cy="10168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7803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687FD5-E012-FB4C-9796-0427FB3FE6BD}"/>
              </a:ext>
            </a:extLst>
          </p:cNvPr>
          <p:cNvSpPr>
            <a:spLocks noGrp="1"/>
          </p:cNvSpPr>
          <p:nvPr>
            <p:ph type="title"/>
          </p:nvPr>
        </p:nvSpPr>
        <p:spPr/>
        <p:txBody>
          <a:bodyPr/>
          <a:lstStyle/>
          <a:p>
            <a:r>
              <a:rPr lang="fr-FR" dirty="0"/>
              <a:t>Statistiques des valeurs</a:t>
            </a:r>
          </a:p>
        </p:txBody>
      </p:sp>
      <p:sp>
        <p:nvSpPr>
          <p:cNvPr id="3" name="Espace réservé du texte 2">
            <a:extLst>
              <a:ext uri="{FF2B5EF4-FFF2-40B4-BE49-F238E27FC236}">
                <a16:creationId xmlns:a16="http://schemas.microsoft.com/office/drawing/2014/main" id="{AB95696D-CF27-114A-BD29-693D32F54D97}"/>
              </a:ext>
            </a:extLst>
          </p:cNvPr>
          <p:cNvSpPr>
            <a:spLocks noGrp="1"/>
          </p:cNvSpPr>
          <p:nvPr>
            <p:ph type="body" sz="quarter" idx="10"/>
          </p:nvPr>
        </p:nvSpPr>
        <p:spPr>
          <a:xfrm>
            <a:off x="1097280" y="1672044"/>
            <a:ext cx="10162903" cy="3743103"/>
          </a:xfrm>
        </p:spPr>
        <p:txBody>
          <a:bodyPr/>
          <a:lstStyle/>
          <a:p>
            <a:r>
              <a:rPr lang="fr-FR" sz="2400" dirty="0">
                <a:solidFill>
                  <a:schemeClr val="tx1"/>
                </a:solidFill>
              </a:rPr>
              <a:t>En 2020, cotations et valeurs </a:t>
            </a:r>
            <a:r>
              <a:rPr lang="fr-FR" sz="2400" b="1" dirty="0">
                <a:solidFill>
                  <a:schemeClr val="tx1"/>
                </a:solidFill>
              </a:rPr>
              <a:t>soumises</a:t>
            </a:r>
            <a:r>
              <a:rPr lang="fr-FR" sz="2400" dirty="0">
                <a:solidFill>
                  <a:schemeClr val="tx1"/>
                </a:solidFill>
              </a:rPr>
              <a:t> : 12182 cotations et 114073 valeurs</a:t>
            </a:r>
          </a:p>
          <a:p>
            <a:r>
              <a:rPr lang="fr-FR" sz="2400" dirty="0">
                <a:solidFill>
                  <a:schemeClr val="tx1"/>
                </a:solidFill>
              </a:rPr>
              <a:t>Cotes et valeurs</a:t>
            </a:r>
            <a:r>
              <a:rPr lang="fr-FR" sz="2400" b="1" dirty="0">
                <a:solidFill>
                  <a:schemeClr val="tx1"/>
                </a:solidFill>
              </a:rPr>
              <a:t> calculées</a:t>
            </a:r>
            <a:r>
              <a:rPr lang="fr-FR" sz="2400" dirty="0">
                <a:solidFill>
                  <a:schemeClr val="tx1"/>
                </a:solidFill>
              </a:rPr>
              <a:t> : 613 cotes et 6130 valeurs</a:t>
            </a:r>
          </a:p>
          <a:p>
            <a:pPr lvl="2">
              <a:buClr>
                <a:schemeClr val="accent2"/>
              </a:buClr>
            </a:pPr>
            <a:r>
              <a:rPr lang="fr-FR" dirty="0">
                <a:solidFill>
                  <a:schemeClr val="tx1"/>
                </a:solidFill>
              </a:rPr>
              <a:t>En augmentation de 5,15%</a:t>
            </a:r>
          </a:p>
          <a:p>
            <a:pPr>
              <a:buClr>
                <a:schemeClr val="accent2"/>
              </a:buClr>
            </a:pPr>
            <a:r>
              <a:rPr lang="fr-FR" sz="2400" dirty="0">
                <a:solidFill>
                  <a:schemeClr val="tx1"/>
                </a:solidFill>
              </a:rPr>
              <a:t>Nombre de </a:t>
            </a:r>
            <a:r>
              <a:rPr lang="fr-FR" sz="2400" dirty="0" err="1">
                <a:solidFill>
                  <a:schemeClr val="tx1"/>
                </a:solidFill>
              </a:rPr>
              <a:t>cotateurs</a:t>
            </a:r>
            <a:r>
              <a:rPr lang="fr-FR" sz="2400" dirty="0">
                <a:solidFill>
                  <a:schemeClr val="tx1"/>
                </a:solidFill>
              </a:rPr>
              <a:t> : 48 </a:t>
            </a:r>
            <a:r>
              <a:rPr lang="fr-FR" sz="2400" dirty="0" err="1">
                <a:solidFill>
                  <a:schemeClr val="tx1"/>
                </a:solidFill>
              </a:rPr>
              <a:t>cotateurs</a:t>
            </a:r>
            <a:endParaRPr lang="fr-FR" sz="2400" dirty="0">
              <a:solidFill>
                <a:schemeClr val="tx1"/>
              </a:solidFill>
            </a:endParaRPr>
          </a:p>
          <a:p>
            <a:pPr lvl="2">
              <a:buClr>
                <a:schemeClr val="accent2"/>
              </a:buClr>
            </a:pPr>
            <a:r>
              <a:rPr lang="fr-FR" dirty="0">
                <a:solidFill>
                  <a:schemeClr val="tx1"/>
                </a:solidFill>
              </a:rPr>
              <a:t>52 en 2016, 45 en 2017, 50 en 2018, 46 en 2019</a:t>
            </a:r>
          </a:p>
          <a:p>
            <a:pPr lvl="2">
              <a:buClr>
                <a:schemeClr val="accent2"/>
              </a:buClr>
            </a:pPr>
            <a:r>
              <a:rPr lang="fr-FR" dirty="0">
                <a:solidFill>
                  <a:schemeClr val="tx1"/>
                </a:solidFill>
              </a:rPr>
              <a:t>2 nouveaux</a:t>
            </a:r>
          </a:p>
        </p:txBody>
      </p:sp>
    </p:spTree>
    <p:extLst>
      <p:ext uri="{BB962C8B-B14F-4D97-AF65-F5344CB8AC3E}">
        <p14:creationId xmlns:p14="http://schemas.microsoft.com/office/powerpoint/2010/main" val="28453651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25281-793C-44B6-9FB4-1EB1BF188BFD}" type="slidenum">
              <a:rPr kumimoji="0" lang="en-GB" sz="1100" b="0" i="0" u="none" strike="noStrike" kern="1200" cap="none" spc="0" normalizeH="0" baseline="0" noProof="0" smtClean="0">
                <a:ln>
                  <a:noFill/>
                </a:ln>
                <a:solidFill>
                  <a:srgbClr val="808285"/>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1100" b="0" i="0" u="none" strike="noStrike" kern="1200" cap="none" spc="0" normalizeH="0" baseline="0" noProof="0" dirty="0">
              <a:ln>
                <a:noFill/>
              </a:ln>
              <a:solidFill>
                <a:srgbClr val="808285"/>
              </a:solidFill>
              <a:effectLst/>
              <a:uLnTx/>
              <a:uFillTx/>
              <a:latin typeface="Arial" panose="020B0604020202020204"/>
              <a:ea typeface="+mn-ea"/>
              <a:cs typeface="+mn-cs"/>
            </a:endParaRPr>
          </a:p>
        </p:txBody>
      </p:sp>
      <p:grpSp>
        <p:nvGrpSpPr>
          <p:cNvPr id="8" name="Group 3"/>
          <p:cNvGrpSpPr>
            <a:grpSpLocks/>
          </p:cNvGrpSpPr>
          <p:nvPr/>
        </p:nvGrpSpPr>
        <p:grpSpPr bwMode="auto">
          <a:xfrm>
            <a:off x="7320137" y="1439911"/>
            <a:ext cx="2232248" cy="2195664"/>
            <a:chOff x="431800" y="2781300"/>
            <a:chExt cx="2663825" cy="2507283"/>
          </a:xfrm>
        </p:grpSpPr>
        <p:sp>
          <p:nvSpPr>
            <p:cNvPr id="9" name="Up Arrow 1"/>
            <p:cNvSpPr/>
            <p:nvPr/>
          </p:nvSpPr>
          <p:spPr>
            <a:xfrm>
              <a:off x="1042987" y="2781300"/>
              <a:ext cx="1441450" cy="2016125"/>
            </a:xfrm>
            <a:prstGeom prst="upArrow">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eaLnBrk="0" hangingPunct="0">
                <a:spcAft>
                  <a:spcPts val="450"/>
                </a:spcAft>
                <a:buClr>
                  <a:schemeClr val="accent1"/>
                </a:buClr>
                <a:buFont typeface="Arial" pitchFamily="34" charset="0"/>
                <a:buChar char="•"/>
                <a:defRPr sz="2000">
                  <a:solidFill>
                    <a:schemeClr val="tx2"/>
                  </a:solidFill>
                  <a:latin typeface="Arial" pitchFamily="34" charset="0"/>
                </a:defRPr>
              </a:lvl1pPr>
              <a:lvl2pPr marL="742950" indent="-285750" eaLnBrk="0" hangingPunct="0">
                <a:spcAft>
                  <a:spcPts val="450"/>
                </a:spcAft>
                <a:buClr>
                  <a:schemeClr val="accent1"/>
                </a:buClr>
                <a:buFont typeface="Arial" pitchFamily="34" charset="0"/>
                <a:buChar char="–"/>
                <a:defRPr sz="2000">
                  <a:solidFill>
                    <a:schemeClr val="tx2"/>
                  </a:solidFill>
                  <a:latin typeface="Arial" pitchFamily="34" charset="0"/>
                </a:defRPr>
              </a:lvl2pPr>
              <a:lvl3pPr marL="1143000" indent="-228600" eaLnBrk="0" hangingPunct="0">
                <a:spcAft>
                  <a:spcPts val="450"/>
                </a:spcAft>
                <a:buClr>
                  <a:schemeClr val="accent1"/>
                </a:buClr>
                <a:buFont typeface="Wingdings 2" pitchFamily="18" charset="2"/>
                <a:buChar char=""/>
                <a:defRPr sz="1600">
                  <a:solidFill>
                    <a:schemeClr val="tx2"/>
                  </a:solidFill>
                  <a:latin typeface="Arial" pitchFamily="34" charset="0"/>
                </a:defRPr>
              </a:lvl3pPr>
              <a:lvl4pPr marL="1600200" indent="-228600" eaLnBrk="0" hangingPunct="0">
                <a:spcBef>
                  <a:spcPts val="450"/>
                </a:spcBef>
                <a:buClr>
                  <a:schemeClr val="accent1"/>
                </a:buClr>
                <a:buFont typeface="Wingdings 2" pitchFamily="18" charset="2"/>
                <a:buChar char=""/>
                <a:defRPr sz="1400">
                  <a:solidFill>
                    <a:schemeClr val="tx2"/>
                  </a:solidFill>
                  <a:latin typeface="Arial" pitchFamily="34" charset="0"/>
                </a:defRPr>
              </a:lvl4pPr>
              <a:lvl5pPr marL="2057400" indent="-228600" eaLnBrk="0" hangingPunct="0">
                <a:spcBef>
                  <a:spcPts val="450"/>
                </a:spcBef>
                <a:buClr>
                  <a:schemeClr val="accent1"/>
                </a:buClr>
                <a:buFont typeface="Wingdings 2" pitchFamily="18" charset="2"/>
                <a:buChar char=""/>
                <a:defRPr sz="1400">
                  <a:solidFill>
                    <a:schemeClr val="tx2"/>
                  </a:solidFill>
                  <a:latin typeface="Arial" pitchFamily="34" charset="0"/>
                </a:defRPr>
              </a:lvl5pPr>
              <a:lvl6pPr marL="2514600" indent="-228600" eaLnBrk="0" fontAlgn="base" hangingPunct="0">
                <a:spcBef>
                  <a:spcPts val="450"/>
                </a:spcBef>
                <a:spcAft>
                  <a:spcPct val="0"/>
                </a:spcAft>
                <a:buClr>
                  <a:schemeClr val="accent1"/>
                </a:buClr>
                <a:buFont typeface="Wingdings 2" pitchFamily="18" charset="2"/>
                <a:buChar char=""/>
                <a:defRPr sz="1400">
                  <a:solidFill>
                    <a:schemeClr val="tx2"/>
                  </a:solidFill>
                  <a:latin typeface="Arial" pitchFamily="34" charset="0"/>
                </a:defRPr>
              </a:lvl6pPr>
              <a:lvl7pPr marL="2971800" indent="-228600" eaLnBrk="0" fontAlgn="base" hangingPunct="0">
                <a:spcBef>
                  <a:spcPts val="450"/>
                </a:spcBef>
                <a:spcAft>
                  <a:spcPct val="0"/>
                </a:spcAft>
                <a:buClr>
                  <a:schemeClr val="accent1"/>
                </a:buClr>
                <a:buFont typeface="Wingdings 2" pitchFamily="18" charset="2"/>
                <a:buChar char=""/>
                <a:defRPr sz="1400">
                  <a:solidFill>
                    <a:schemeClr val="tx2"/>
                  </a:solidFill>
                  <a:latin typeface="Arial" pitchFamily="34" charset="0"/>
                </a:defRPr>
              </a:lvl7pPr>
              <a:lvl8pPr marL="3429000" indent="-228600" eaLnBrk="0" fontAlgn="base" hangingPunct="0">
                <a:spcBef>
                  <a:spcPts val="450"/>
                </a:spcBef>
                <a:spcAft>
                  <a:spcPct val="0"/>
                </a:spcAft>
                <a:buClr>
                  <a:schemeClr val="accent1"/>
                </a:buClr>
                <a:buFont typeface="Wingdings 2" pitchFamily="18" charset="2"/>
                <a:buChar char=""/>
                <a:defRPr sz="1400">
                  <a:solidFill>
                    <a:schemeClr val="tx2"/>
                  </a:solidFill>
                  <a:latin typeface="Arial" pitchFamily="34" charset="0"/>
                </a:defRPr>
              </a:lvl8pPr>
              <a:lvl9pPr marL="3886200" indent="-228600" eaLnBrk="0" fontAlgn="base" hangingPunct="0">
                <a:spcBef>
                  <a:spcPts val="450"/>
                </a:spcBef>
                <a:spcAft>
                  <a:spcPct val="0"/>
                </a:spcAft>
                <a:buClr>
                  <a:schemeClr val="accent1"/>
                </a:buClr>
                <a:buFont typeface="Wingdings 2" pitchFamily="18" charset="2"/>
                <a:buChar char=""/>
                <a:defRPr sz="1400">
                  <a:solidFill>
                    <a:schemeClr val="tx2"/>
                  </a:solidFill>
                  <a:latin typeface="Arial" pitchFamily="34" charset="0"/>
                </a:defRPr>
              </a:lvl9pPr>
            </a:lstStyle>
            <a:p>
              <a:pPr marL="0" marR="0" lvl="0" indent="0" algn="ctr" defTabSz="914400" rtl="0" eaLnBrk="1" fontAlgn="auto" latinLnBrk="0" hangingPunct="1">
                <a:lnSpc>
                  <a:spcPct val="100000"/>
                </a:lnSpc>
                <a:spcBef>
                  <a:spcPts val="0"/>
                </a:spcBef>
                <a:spcAft>
                  <a:spcPct val="0"/>
                </a:spcAft>
                <a:buClrTx/>
                <a:buSzTx/>
                <a:buFontTx/>
                <a:buNone/>
                <a:tabLst/>
                <a:defRPr/>
              </a:pPr>
              <a:endParaRPr kumimoji="0" lang="en-GB" altLang="en-US" sz="1400" b="0" i="0" u="none" strike="noStrike" kern="1200" cap="none" spc="0" normalizeH="0" baseline="0" noProof="0">
                <a:ln>
                  <a:noFill/>
                </a:ln>
                <a:solidFill>
                  <a:srgbClr val="C8102E"/>
                </a:solidFill>
                <a:effectLst/>
                <a:uLnTx/>
                <a:uFillTx/>
                <a:latin typeface="Arial" pitchFamily="34" charset="0"/>
                <a:ea typeface="+mn-ea"/>
                <a:cs typeface="Arial" pitchFamily="34" charset="0"/>
              </a:endParaRPr>
            </a:p>
          </p:txBody>
        </p:sp>
        <p:sp>
          <p:nvSpPr>
            <p:cNvPr id="11" name="TextBox 2"/>
            <p:cNvSpPr txBox="1"/>
            <p:nvPr/>
          </p:nvSpPr>
          <p:spPr>
            <a:xfrm>
              <a:off x="431800" y="4937125"/>
              <a:ext cx="2663825" cy="351458"/>
            </a:xfrm>
            <a:prstGeom prst="rect">
              <a:avLst/>
            </a:prstGeom>
            <a:solidFill>
              <a:schemeClr val="accent4"/>
            </a:solidFill>
          </p:spPr>
          <p:txBody>
            <a:bodyPr>
              <a:spAutoFit/>
            </a:bodyPr>
            <a:lstStyle/>
            <a:p>
              <a:pPr marL="0" marR="0" lvl="0" indent="0" algn="ctr" defTabSz="914400" rtl="0" eaLnBrk="1" fontAlgn="auto" latinLnBrk="0" hangingPunct="1">
                <a:lnSpc>
                  <a:spcPct val="100000"/>
                </a:lnSpc>
                <a:spcBef>
                  <a:spcPts val="0"/>
                </a:spcBef>
                <a:spcAft>
                  <a:spcPts val="600"/>
                </a:spcAft>
                <a:buClr>
                  <a:srgbClr val="C8102E"/>
                </a:buClr>
                <a:buSzTx/>
                <a:buFontTx/>
                <a:buNone/>
                <a:tabLst/>
                <a:defRPr/>
              </a:pPr>
              <a:r>
                <a:rPr kumimoji="0" lang="en-GB" sz="1400" b="1" i="0" u="none" strike="noStrike" kern="1200" cap="none" spc="0" normalizeH="0" baseline="0" noProof="0" dirty="0">
                  <a:ln>
                    <a:noFill/>
                  </a:ln>
                  <a:solidFill>
                    <a:prstClr val="white"/>
                  </a:solidFill>
                  <a:effectLst/>
                  <a:uLnTx/>
                  <a:uFillTx/>
                  <a:latin typeface="Titillium" panose="00000500000000000000" pitchFamily="50" charset="0"/>
                  <a:ea typeface="+mn-ea"/>
                  <a:cs typeface="+mn-cs"/>
                </a:rPr>
                <a:t>PRODUCTIVITE</a:t>
              </a:r>
            </a:p>
          </p:txBody>
        </p:sp>
      </p:grpSp>
      <p:grpSp>
        <p:nvGrpSpPr>
          <p:cNvPr id="13" name="Group 4"/>
          <p:cNvGrpSpPr>
            <a:grpSpLocks/>
          </p:cNvGrpSpPr>
          <p:nvPr/>
        </p:nvGrpSpPr>
        <p:grpSpPr bwMode="auto">
          <a:xfrm>
            <a:off x="4510236" y="1511919"/>
            <a:ext cx="2233579" cy="2133105"/>
            <a:chOff x="3311525" y="2852738"/>
            <a:chExt cx="2665413" cy="2435845"/>
          </a:xfrm>
        </p:grpSpPr>
        <p:sp>
          <p:nvSpPr>
            <p:cNvPr id="15" name="Up Arrow 8"/>
            <p:cNvSpPr/>
            <p:nvPr/>
          </p:nvSpPr>
          <p:spPr>
            <a:xfrm rot="10800000">
              <a:off x="3924300" y="2852738"/>
              <a:ext cx="1439863" cy="2016125"/>
            </a:xfrm>
            <a:prstGeom prst="upArrow">
              <a:avLst/>
            </a:prstGeom>
            <a:solidFill>
              <a:schemeClr val="bg2"/>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eaLnBrk="0" hangingPunct="0">
                <a:spcAft>
                  <a:spcPts val="450"/>
                </a:spcAft>
                <a:buClr>
                  <a:schemeClr val="accent1"/>
                </a:buClr>
                <a:buFont typeface="Arial" pitchFamily="34" charset="0"/>
                <a:buChar char="•"/>
                <a:defRPr sz="2000">
                  <a:solidFill>
                    <a:schemeClr val="tx2"/>
                  </a:solidFill>
                  <a:latin typeface="Arial" pitchFamily="34" charset="0"/>
                </a:defRPr>
              </a:lvl1pPr>
              <a:lvl2pPr marL="742950" indent="-285750" eaLnBrk="0" hangingPunct="0">
                <a:spcAft>
                  <a:spcPts val="450"/>
                </a:spcAft>
                <a:buClr>
                  <a:schemeClr val="accent1"/>
                </a:buClr>
                <a:buFont typeface="Arial" pitchFamily="34" charset="0"/>
                <a:buChar char="–"/>
                <a:defRPr sz="2000">
                  <a:solidFill>
                    <a:schemeClr val="tx2"/>
                  </a:solidFill>
                  <a:latin typeface="Arial" pitchFamily="34" charset="0"/>
                </a:defRPr>
              </a:lvl2pPr>
              <a:lvl3pPr marL="1143000" indent="-228600" eaLnBrk="0" hangingPunct="0">
                <a:spcAft>
                  <a:spcPts val="450"/>
                </a:spcAft>
                <a:buClr>
                  <a:schemeClr val="accent1"/>
                </a:buClr>
                <a:buFont typeface="Wingdings 2" pitchFamily="18" charset="2"/>
                <a:buChar char=""/>
                <a:defRPr sz="1600">
                  <a:solidFill>
                    <a:schemeClr val="tx2"/>
                  </a:solidFill>
                  <a:latin typeface="Arial" pitchFamily="34" charset="0"/>
                </a:defRPr>
              </a:lvl3pPr>
              <a:lvl4pPr marL="1600200" indent="-228600" eaLnBrk="0" hangingPunct="0">
                <a:spcBef>
                  <a:spcPts val="450"/>
                </a:spcBef>
                <a:buClr>
                  <a:schemeClr val="accent1"/>
                </a:buClr>
                <a:buFont typeface="Wingdings 2" pitchFamily="18" charset="2"/>
                <a:buChar char=""/>
                <a:defRPr sz="1400">
                  <a:solidFill>
                    <a:schemeClr val="tx2"/>
                  </a:solidFill>
                  <a:latin typeface="Arial" pitchFamily="34" charset="0"/>
                </a:defRPr>
              </a:lvl4pPr>
              <a:lvl5pPr marL="2057400" indent="-228600" eaLnBrk="0" hangingPunct="0">
                <a:spcBef>
                  <a:spcPts val="450"/>
                </a:spcBef>
                <a:buClr>
                  <a:schemeClr val="accent1"/>
                </a:buClr>
                <a:buFont typeface="Wingdings 2" pitchFamily="18" charset="2"/>
                <a:buChar char=""/>
                <a:defRPr sz="1400">
                  <a:solidFill>
                    <a:schemeClr val="tx2"/>
                  </a:solidFill>
                  <a:latin typeface="Arial" pitchFamily="34" charset="0"/>
                </a:defRPr>
              </a:lvl5pPr>
              <a:lvl6pPr marL="2514600" indent="-228600" eaLnBrk="0" fontAlgn="base" hangingPunct="0">
                <a:spcBef>
                  <a:spcPts val="450"/>
                </a:spcBef>
                <a:spcAft>
                  <a:spcPct val="0"/>
                </a:spcAft>
                <a:buClr>
                  <a:schemeClr val="accent1"/>
                </a:buClr>
                <a:buFont typeface="Wingdings 2" pitchFamily="18" charset="2"/>
                <a:buChar char=""/>
                <a:defRPr sz="1400">
                  <a:solidFill>
                    <a:schemeClr val="tx2"/>
                  </a:solidFill>
                  <a:latin typeface="Arial" pitchFamily="34" charset="0"/>
                </a:defRPr>
              </a:lvl6pPr>
              <a:lvl7pPr marL="2971800" indent="-228600" eaLnBrk="0" fontAlgn="base" hangingPunct="0">
                <a:spcBef>
                  <a:spcPts val="450"/>
                </a:spcBef>
                <a:spcAft>
                  <a:spcPct val="0"/>
                </a:spcAft>
                <a:buClr>
                  <a:schemeClr val="accent1"/>
                </a:buClr>
                <a:buFont typeface="Wingdings 2" pitchFamily="18" charset="2"/>
                <a:buChar char=""/>
                <a:defRPr sz="1400">
                  <a:solidFill>
                    <a:schemeClr val="tx2"/>
                  </a:solidFill>
                  <a:latin typeface="Arial" pitchFamily="34" charset="0"/>
                </a:defRPr>
              </a:lvl7pPr>
              <a:lvl8pPr marL="3429000" indent="-228600" eaLnBrk="0" fontAlgn="base" hangingPunct="0">
                <a:spcBef>
                  <a:spcPts val="450"/>
                </a:spcBef>
                <a:spcAft>
                  <a:spcPct val="0"/>
                </a:spcAft>
                <a:buClr>
                  <a:schemeClr val="accent1"/>
                </a:buClr>
                <a:buFont typeface="Wingdings 2" pitchFamily="18" charset="2"/>
                <a:buChar char=""/>
                <a:defRPr sz="1400">
                  <a:solidFill>
                    <a:schemeClr val="tx2"/>
                  </a:solidFill>
                  <a:latin typeface="Arial" pitchFamily="34" charset="0"/>
                </a:defRPr>
              </a:lvl8pPr>
              <a:lvl9pPr marL="3886200" indent="-228600" eaLnBrk="0" fontAlgn="base" hangingPunct="0">
                <a:spcBef>
                  <a:spcPts val="450"/>
                </a:spcBef>
                <a:spcAft>
                  <a:spcPct val="0"/>
                </a:spcAft>
                <a:buClr>
                  <a:schemeClr val="accent1"/>
                </a:buClr>
                <a:buFont typeface="Wingdings 2" pitchFamily="18" charset="2"/>
                <a:buChar char=""/>
                <a:defRPr sz="1400">
                  <a:solidFill>
                    <a:schemeClr val="tx2"/>
                  </a:solidFill>
                  <a:latin typeface="Arial" pitchFamily="34" charset="0"/>
                </a:defRPr>
              </a:lvl9pPr>
            </a:lstStyle>
            <a:p>
              <a:pPr marL="0" marR="0" lvl="0" indent="0" algn="ctr" defTabSz="914400" rtl="0" eaLnBrk="1" fontAlgn="auto" latinLnBrk="0" hangingPunct="1">
                <a:lnSpc>
                  <a:spcPct val="100000"/>
                </a:lnSpc>
                <a:spcBef>
                  <a:spcPts val="0"/>
                </a:spcBef>
                <a:spcAft>
                  <a:spcPct val="0"/>
                </a:spcAft>
                <a:buClrTx/>
                <a:buSzTx/>
                <a:buFontTx/>
                <a:buNone/>
                <a:tabLst/>
                <a:defRPr/>
              </a:pPr>
              <a:endParaRPr kumimoji="0" lang="en-GB" altLang="en-US" sz="1400" b="0"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16" name="TextBox 11"/>
            <p:cNvSpPr txBox="1"/>
            <p:nvPr/>
          </p:nvSpPr>
          <p:spPr>
            <a:xfrm>
              <a:off x="3311525" y="4937125"/>
              <a:ext cx="2665413" cy="351458"/>
            </a:xfrm>
            <a:prstGeom prst="rect">
              <a:avLst/>
            </a:prstGeom>
            <a:solidFill>
              <a:schemeClr val="bg2"/>
            </a:solidFill>
          </p:spPr>
          <p:txBody>
            <a:bodyPr>
              <a:spAutoFit/>
            </a:bodyPr>
            <a:lstStyle/>
            <a:p>
              <a:pPr marL="0" marR="0" lvl="0" indent="0" algn="ctr" defTabSz="914400" rtl="0" eaLnBrk="1" fontAlgn="auto" latinLnBrk="0" hangingPunct="1">
                <a:lnSpc>
                  <a:spcPct val="100000"/>
                </a:lnSpc>
                <a:spcBef>
                  <a:spcPts val="0"/>
                </a:spcBef>
                <a:spcAft>
                  <a:spcPts val="600"/>
                </a:spcAft>
                <a:buClr>
                  <a:srgbClr val="C8102E"/>
                </a:buClr>
                <a:buSzTx/>
                <a:buFontTx/>
                <a:buNone/>
                <a:tabLst/>
                <a:defRPr/>
              </a:pPr>
              <a:r>
                <a:rPr kumimoji="0" lang="en-GB" sz="1400" b="1" i="0" u="none" strike="noStrike" kern="1200" cap="none" spc="0" normalizeH="0" baseline="0" noProof="0" dirty="0">
                  <a:ln>
                    <a:noFill/>
                  </a:ln>
                  <a:solidFill>
                    <a:prstClr val="white"/>
                  </a:solidFill>
                  <a:effectLst/>
                  <a:uLnTx/>
                  <a:uFillTx/>
                  <a:latin typeface="Titillium" panose="00000500000000000000" pitchFamily="50" charset="0"/>
                  <a:ea typeface="+mn-ea"/>
                  <a:cs typeface="+mn-cs"/>
                </a:rPr>
                <a:t>DOMMAGES</a:t>
              </a:r>
            </a:p>
          </p:txBody>
        </p:sp>
      </p:grpSp>
      <p:grpSp>
        <p:nvGrpSpPr>
          <p:cNvPr id="17" name="Group 5"/>
          <p:cNvGrpSpPr>
            <a:grpSpLocks/>
          </p:cNvGrpSpPr>
          <p:nvPr/>
        </p:nvGrpSpPr>
        <p:grpSpPr bwMode="auto">
          <a:xfrm>
            <a:off x="1703513" y="1439912"/>
            <a:ext cx="2232248" cy="2197054"/>
            <a:chOff x="6156325" y="2778125"/>
            <a:chExt cx="2663825" cy="2508870"/>
          </a:xfrm>
        </p:grpSpPr>
        <p:sp>
          <p:nvSpPr>
            <p:cNvPr id="18" name="Up Arrow 9"/>
            <p:cNvSpPr/>
            <p:nvPr/>
          </p:nvSpPr>
          <p:spPr>
            <a:xfrm>
              <a:off x="6813550" y="2778125"/>
              <a:ext cx="1439863" cy="2017712"/>
            </a:xfrm>
            <a:prstGeom prst="upArrow">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eaLnBrk="0" hangingPunct="0">
                <a:spcAft>
                  <a:spcPts val="450"/>
                </a:spcAft>
                <a:buClr>
                  <a:schemeClr val="accent1"/>
                </a:buClr>
                <a:buFont typeface="Arial" pitchFamily="34" charset="0"/>
                <a:buChar char="•"/>
                <a:defRPr sz="2000">
                  <a:solidFill>
                    <a:schemeClr val="tx2"/>
                  </a:solidFill>
                  <a:latin typeface="Arial" pitchFamily="34" charset="0"/>
                </a:defRPr>
              </a:lvl1pPr>
              <a:lvl2pPr marL="742950" indent="-285750" eaLnBrk="0" hangingPunct="0">
                <a:spcAft>
                  <a:spcPts val="450"/>
                </a:spcAft>
                <a:buClr>
                  <a:schemeClr val="accent1"/>
                </a:buClr>
                <a:buFont typeface="Arial" pitchFamily="34" charset="0"/>
                <a:buChar char="–"/>
                <a:defRPr sz="2000">
                  <a:solidFill>
                    <a:schemeClr val="tx2"/>
                  </a:solidFill>
                  <a:latin typeface="Arial" pitchFamily="34" charset="0"/>
                </a:defRPr>
              </a:lvl2pPr>
              <a:lvl3pPr marL="1143000" indent="-228600" eaLnBrk="0" hangingPunct="0">
                <a:spcAft>
                  <a:spcPts val="450"/>
                </a:spcAft>
                <a:buClr>
                  <a:schemeClr val="accent1"/>
                </a:buClr>
                <a:buFont typeface="Wingdings 2" pitchFamily="18" charset="2"/>
                <a:buChar char=""/>
                <a:defRPr sz="1600">
                  <a:solidFill>
                    <a:schemeClr val="tx2"/>
                  </a:solidFill>
                  <a:latin typeface="Arial" pitchFamily="34" charset="0"/>
                </a:defRPr>
              </a:lvl3pPr>
              <a:lvl4pPr marL="1600200" indent="-228600" eaLnBrk="0" hangingPunct="0">
                <a:spcBef>
                  <a:spcPts val="450"/>
                </a:spcBef>
                <a:buClr>
                  <a:schemeClr val="accent1"/>
                </a:buClr>
                <a:buFont typeface="Wingdings 2" pitchFamily="18" charset="2"/>
                <a:buChar char=""/>
                <a:defRPr sz="1400">
                  <a:solidFill>
                    <a:schemeClr val="tx2"/>
                  </a:solidFill>
                  <a:latin typeface="Arial" pitchFamily="34" charset="0"/>
                </a:defRPr>
              </a:lvl4pPr>
              <a:lvl5pPr marL="2057400" indent="-228600" eaLnBrk="0" hangingPunct="0">
                <a:spcBef>
                  <a:spcPts val="450"/>
                </a:spcBef>
                <a:buClr>
                  <a:schemeClr val="accent1"/>
                </a:buClr>
                <a:buFont typeface="Wingdings 2" pitchFamily="18" charset="2"/>
                <a:buChar char=""/>
                <a:defRPr sz="1400">
                  <a:solidFill>
                    <a:schemeClr val="tx2"/>
                  </a:solidFill>
                  <a:latin typeface="Arial" pitchFamily="34" charset="0"/>
                </a:defRPr>
              </a:lvl5pPr>
              <a:lvl6pPr marL="2514600" indent="-228600" eaLnBrk="0" fontAlgn="base" hangingPunct="0">
                <a:spcBef>
                  <a:spcPts val="450"/>
                </a:spcBef>
                <a:spcAft>
                  <a:spcPct val="0"/>
                </a:spcAft>
                <a:buClr>
                  <a:schemeClr val="accent1"/>
                </a:buClr>
                <a:buFont typeface="Wingdings 2" pitchFamily="18" charset="2"/>
                <a:buChar char=""/>
                <a:defRPr sz="1400">
                  <a:solidFill>
                    <a:schemeClr val="tx2"/>
                  </a:solidFill>
                  <a:latin typeface="Arial" pitchFamily="34" charset="0"/>
                </a:defRPr>
              </a:lvl6pPr>
              <a:lvl7pPr marL="2971800" indent="-228600" eaLnBrk="0" fontAlgn="base" hangingPunct="0">
                <a:spcBef>
                  <a:spcPts val="450"/>
                </a:spcBef>
                <a:spcAft>
                  <a:spcPct val="0"/>
                </a:spcAft>
                <a:buClr>
                  <a:schemeClr val="accent1"/>
                </a:buClr>
                <a:buFont typeface="Wingdings 2" pitchFamily="18" charset="2"/>
                <a:buChar char=""/>
                <a:defRPr sz="1400">
                  <a:solidFill>
                    <a:schemeClr val="tx2"/>
                  </a:solidFill>
                  <a:latin typeface="Arial" pitchFamily="34" charset="0"/>
                </a:defRPr>
              </a:lvl7pPr>
              <a:lvl8pPr marL="3429000" indent="-228600" eaLnBrk="0" fontAlgn="base" hangingPunct="0">
                <a:spcBef>
                  <a:spcPts val="450"/>
                </a:spcBef>
                <a:spcAft>
                  <a:spcPct val="0"/>
                </a:spcAft>
                <a:buClr>
                  <a:schemeClr val="accent1"/>
                </a:buClr>
                <a:buFont typeface="Wingdings 2" pitchFamily="18" charset="2"/>
                <a:buChar char=""/>
                <a:defRPr sz="1400">
                  <a:solidFill>
                    <a:schemeClr val="tx2"/>
                  </a:solidFill>
                  <a:latin typeface="Arial" pitchFamily="34" charset="0"/>
                </a:defRPr>
              </a:lvl8pPr>
              <a:lvl9pPr marL="3886200" indent="-228600" eaLnBrk="0" fontAlgn="base" hangingPunct="0">
                <a:spcBef>
                  <a:spcPts val="450"/>
                </a:spcBef>
                <a:spcAft>
                  <a:spcPct val="0"/>
                </a:spcAft>
                <a:buClr>
                  <a:schemeClr val="accent1"/>
                </a:buClr>
                <a:buFont typeface="Wingdings 2" pitchFamily="18" charset="2"/>
                <a:buChar char=""/>
                <a:defRPr sz="1400">
                  <a:solidFill>
                    <a:schemeClr val="tx2"/>
                  </a:solidFill>
                  <a:latin typeface="Arial" pitchFamily="34" charset="0"/>
                </a:defRPr>
              </a:lvl9pPr>
            </a:lstStyle>
            <a:p>
              <a:pPr marL="0" marR="0" lvl="0" indent="0" algn="ctr" defTabSz="914400" rtl="0" eaLnBrk="1" fontAlgn="auto" latinLnBrk="0" hangingPunct="1">
                <a:lnSpc>
                  <a:spcPct val="100000"/>
                </a:lnSpc>
                <a:spcBef>
                  <a:spcPts val="0"/>
                </a:spcBef>
                <a:spcAft>
                  <a:spcPct val="0"/>
                </a:spcAft>
                <a:buClrTx/>
                <a:buSzTx/>
                <a:buFontTx/>
                <a:buNone/>
                <a:tabLst/>
                <a:defRPr/>
              </a:pPr>
              <a:endParaRPr kumimoji="0" lang="en-GB" altLang="en-US" sz="1400" b="0"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19" name="TextBox 12"/>
            <p:cNvSpPr txBox="1"/>
            <p:nvPr/>
          </p:nvSpPr>
          <p:spPr>
            <a:xfrm>
              <a:off x="6156325" y="4935537"/>
              <a:ext cx="2663825" cy="351458"/>
            </a:xfrm>
            <a:prstGeom prst="rect">
              <a:avLst/>
            </a:prstGeom>
            <a:solidFill>
              <a:schemeClr val="accent5"/>
            </a:solidFill>
          </p:spPr>
          <p:txBody>
            <a:bodyPr>
              <a:spAutoFit/>
            </a:bodyPr>
            <a:lstStyle/>
            <a:p>
              <a:pPr marL="0" marR="0" lvl="0" indent="0" algn="ctr" defTabSz="914400" rtl="0" eaLnBrk="1" fontAlgn="auto" latinLnBrk="0" hangingPunct="1">
                <a:lnSpc>
                  <a:spcPct val="100000"/>
                </a:lnSpc>
                <a:spcBef>
                  <a:spcPts val="0"/>
                </a:spcBef>
                <a:spcAft>
                  <a:spcPts val="600"/>
                </a:spcAft>
                <a:buClr>
                  <a:srgbClr val="C8102E"/>
                </a:buClr>
                <a:buSzTx/>
                <a:buFontTx/>
                <a:buNone/>
                <a:tabLst/>
                <a:defRPr/>
              </a:pPr>
              <a:r>
                <a:rPr kumimoji="0" lang="en-GB" sz="1400" b="1" i="0" u="none" strike="noStrike" kern="1200" cap="none" spc="0" normalizeH="0" baseline="0" noProof="0" dirty="0">
                  <a:ln>
                    <a:noFill/>
                  </a:ln>
                  <a:solidFill>
                    <a:prstClr val="white"/>
                  </a:solidFill>
                  <a:effectLst/>
                  <a:uLnTx/>
                  <a:uFillTx/>
                  <a:latin typeface="Titillium" panose="00000500000000000000" pitchFamily="50" charset="0"/>
                  <a:ea typeface="+mn-ea"/>
                  <a:cs typeface="+mn-cs"/>
                </a:rPr>
                <a:t>SECURITE</a:t>
              </a:r>
            </a:p>
          </p:txBody>
        </p:sp>
      </p:grpSp>
      <p:sp>
        <p:nvSpPr>
          <p:cNvPr id="21" name="Text Placeholder 6"/>
          <p:cNvSpPr>
            <a:spLocks noGrp="1"/>
          </p:cNvSpPr>
          <p:nvPr>
            <p:ph type="body" sz="quarter" idx="4294967295"/>
          </p:nvPr>
        </p:nvSpPr>
        <p:spPr>
          <a:xfrm>
            <a:off x="407368" y="241428"/>
            <a:ext cx="9001000" cy="523220"/>
          </a:xfrm>
          <a:prstGeom prst="rect">
            <a:avLst/>
          </a:prstGeom>
        </p:spPr>
        <p:txBody>
          <a:bodyPr>
            <a:noAutofit/>
          </a:bodyPr>
          <a:lstStyle/>
          <a:p>
            <a:pPr marL="0" indent="0" algn="ctr">
              <a:buNone/>
            </a:pPr>
            <a:r>
              <a:rPr lang="fr-FR" sz="3200" dirty="0">
                <a:solidFill>
                  <a:srgbClr val="C00000"/>
                </a:solidFill>
                <a:latin typeface="Titillium" pitchFamily="50" charset="0"/>
              </a:rPr>
              <a:t>       Pour résumer</a:t>
            </a:r>
          </a:p>
        </p:txBody>
      </p:sp>
      <p:sp>
        <p:nvSpPr>
          <p:cNvPr id="20" name="ZoneTexte 19"/>
          <p:cNvSpPr txBox="1"/>
          <p:nvPr/>
        </p:nvSpPr>
        <p:spPr>
          <a:xfrm>
            <a:off x="1055440" y="4077072"/>
            <a:ext cx="108154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
                <a:srgbClr val="C8102E"/>
              </a:buClr>
              <a:buSzTx/>
              <a:buFontTx/>
              <a:buNone/>
              <a:tabLst/>
              <a:defRPr/>
            </a:pPr>
            <a:r>
              <a:rPr kumimoji="0" lang="fr-FR" sz="2800" b="0" i="0" u="none" strike="noStrike" kern="1200" cap="none" spc="0" normalizeH="0" baseline="0" noProof="0" dirty="0">
                <a:ln>
                  <a:noFill/>
                </a:ln>
                <a:solidFill>
                  <a:srgbClr val="2C2A29"/>
                </a:solidFill>
                <a:effectLst/>
                <a:uLnTx/>
                <a:uFillTx/>
                <a:latin typeface="Titillium" pitchFamily="50" charset="0"/>
                <a:ea typeface="+mn-ea"/>
                <a:cs typeface="+mn-cs"/>
              </a:rPr>
              <a:t>Le comportement et la formation feront la grande différence </a:t>
            </a:r>
            <a:r>
              <a:rPr kumimoji="0" lang="en-GB" sz="2400" b="0" i="0" u="none" strike="noStrike" kern="1200" cap="none" spc="0" normalizeH="0" baseline="0" noProof="0" dirty="0">
                <a:ln>
                  <a:noFill/>
                </a:ln>
                <a:solidFill>
                  <a:srgbClr val="2C2A29"/>
                </a:solidFill>
                <a:effectLst/>
                <a:uLnTx/>
                <a:uFillTx/>
                <a:latin typeface="Titillium" pitchFamily="50" charset="0"/>
                <a:ea typeface="+mn-ea"/>
                <a:cs typeface="+mn-cs"/>
              </a:rPr>
              <a:t>!</a:t>
            </a:r>
          </a:p>
        </p:txBody>
      </p:sp>
      <p:sp>
        <p:nvSpPr>
          <p:cNvPr id="23" name="ZoneTexte 22"/>
          <p:cNvSpPr txBox="1"/>
          <p:nvPr/>
        </p:nvSpPr>
        <p:spPr>
          <a:xfrm>
            <a:off x="1055440" y="4941168"/>
            <a:ext cx="108154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
                <a:srgbClr val="C8102E"/>
              </a:buClr>
              <a:buSzTx/>
              <a:buFontTx/>
              <a:buNone/>
              <a:tabLst/>
              <a:defRPr/>
            </a:pPr>
            <a:r>
              <a:rPr kumimoji="0" lang="fr-FR" sz="2800" b="0" i="0" u="none" strike="noStrike" kern="1200" cap="none" spc="0" normalizeH="0" baseline="0" noProof="0" dirty="0">
                <a:ln>
                  <a:noFill/>
                </a:ln>
                <a:solidFill>
                  <a:srgbClr val="2C2A29"/>
                </a:solidFill>
                <a:effectLst/>
                <a:uLnTx/>
                <a:uFillTx/>
                <a:latin typeface="Titillium" pitchFamily="50" charset="0"/>
                <a:ea typeface="+mn-ea"/>
                <a:cs typeface="+mn-cs"/>
              </a:rPr>
              <a:t>Et ceci est la base de la recommandation CACES® chariots</a:t>
            </a:r>
            <a:endParaRPr kumimoji="0" lang="fr-FR" sz="2400" b="0" i="0" u="none" strike="noStrike" kern="1200" cap="none" spc="0" normalizeH="0" baseline="0" noProof="0" dirty="0">
              <a:ln>
                <a:noFill/>
              </a:ln>
              <a:solidFill>
                <a:srgbClr val="2C2A29"/>
              </a:solidFill>
              <a:effectLst/>
              <a:uLnTx/>
              <a:uFillTx/>
              <a:latin typeface="Titillium" pitchFamily="50" charset="0"/>
              <a:ea typeface="+mn-ea"/>
              <a:cs typeface="+mn-cs"/>
            </a:endParaRPr>
          </a:p>
        </p:txBody>
      </p:sp>
      <p:pic>
        <p:nvPicPr>
          <p:cNvPr id="22" name="Image 21">
            <a:extLst>
              <a:ext uri="{FF2B5EF4-FFF2-40B4-BE49-F238E27FC236}">
                <a16:creationId xmlns:a16="http://schemas.microsoft.com/office/drawing/2014/main" id="{CEA261AC-2DFB-4428-BF2B-CD0CC9CD225C}"/>
              </a:ext>
            </a:extLst>
          </p:cNvPr>
          <p:cNvPicPr/>
          <p:nvPr/>
        </p:nvPicPr>
        <p:blipFill rotWithShape="1">
          <a:blip r:embed="rId3"/>
          <a:srcRect l="40461" t="58187" r="47550" b="35145"/>
          <a:stretch/>
        </p:blipFill>
        <p:spPr bwMode="auto">
          <a:xfrm>
            <a:off x="175571" y="35082"/>
            <a:ext cx="1743966" cy="10168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0043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654050" y="1268760"/>
            <a:ext cx="10566398" cy="468000"/>
          </a:xfrm>
        </p:spPr>
        <p:txBody>
          <a:bodyPr/>
          <a:lstStyle/>
          <a:p>
            <a:r>
              <a:rPr lang="fr-FR" dirty="0">
                <a:solidFill>
                  <a:schemeClr val="tx2"/>
                </a:solidFill>
                <a:latin typeface="Titillium" panose="00000500000000000000" pitchFamily="50" charset="0"/>
              </a:rPr>
              <a:t>Mais pourquoi un nouveau CACES</a:t>
            </a:r>
            <a:r>
              <a:rPr lang="fr-FR" baseline="30000" dirty="0">
                <a:solidFill>
                  <a:schemeClr val="tx2"/>
                </a:solidFill>
                <a:latin typeface="Titillium" panose="00000500000000000000" pitchFamily="50" charset="0"/>
              </a:rPr>
              <a:t>®</a:t>
            </a:r>
            <a:r>
              <a:rPr lang="fr-FR" dirty="0">
                <a:solidFill>
                  <a:schemeClr val="tx2"/>
                </a:solidFill>
                <a:latin typeface="Titillium" panose="00000500000000000000" pitchFamily="50" charset="0"/>
              </a:rPr>
              <a:t> </a:t>
            </a:r>
            <a:r>
              <a:rPr lang="en-US" dirty="0">
                <a:solidFill>
                  <a:schemeClr val="tx2"/>
                </a:solidFill>
                <a:latin typeface="Titillium" panose="00000500000000000000" pitchFamily="50" charset="0"/>
              </a:rPr>
              <a:t>?</a:t>
            </a:r>
          </a:p>
        </p:txBody>
      </p:sp>
      <p:sp>
        <p:nvSpPr>
          <p:cNvPr id="4" name="Espace réservé du texte 3"/>
          <p:cNvSpPr>
            <a:spLocks noGrp="1"/>
          </p:cNvSpPr>
          <p:nvPr>
            <p:ph type="body" sz="quarter" idx="14"/>
          </p:nvPr>
        </p:nvSpPr>
        <p:spPr>
          <a:xfrm>
            <a:off x="654050" y="1989212"/>
            <a:ext cx="10986566" cy="791716"/>
          </a:xfrm>
        </p:spPr>
        <p:txBody>
          <a:bodyPr>
            <a:noAutofit/>
          </a:bodyPr>
          <a:lstStyle/>
          <a:p>
            <a:r>
              <a:rPr lang="fr-FR" sz="2400" dirty="0">
                <a:latin typeface="Titillium" panose="00000500000000000000" pitchFamily="50" charset="0"/>
              </a:rPr>
              <a:t>Pour mieux s’adapter à l’évolution de la logistique et toujours travailler </a:t>
            </a:r>
            <a:br>
              <a:rPr lang="fr-FR" sz="2400" dirty="0">
                <a:latin typeface="Titillium" panose="00000500000000000000" pitchFamily="50" charset="0"/>
              </a:rPr>
            </a:br>
            <a:r>
              <a:rPr lang="fr-FR" sz="2400" dirty="0">
                <a:latin typeface="Titillium" panose="00000500000000000000" pitchFamily="50" charset="0"/>
              </a:rPr>
              <a:t>en sécurité en :</a:t>
            </a:r>
          </a:p>
        </p:txBody>
      </p:sp>
      <p:sp>
        <p:nvSpPr>
          <p:cNvPr id="5" name="Espace réservé du texte 4"/>
          <p:cNvSpPr>
            <a:spLocks noGrp="1"/>
          </p:cNvSpPr>
          <p:nvPr>
            <p:ph type="body" sz="quarter" idx="13"/>
          </p:nvPr>
        </p:nvSpPr>
        <p:spPr>
          <a:xfrm>
            <a:off x="1298574" y="2924944"/>
            <a:ext cx="9921875" cy="3431406"/>
          </a:xfrm>
        </p:spPr>
        <p:txBody>
          <a:bodyPr/>
          <a:lstStyle/>
          <a:p>
            <a:r>
              <a:rPr lang="fr-FR" dirty="0">
                <a:solidFill>
                  <a:schemeClr val="accent1"/>
                </a:solidFill>
                <a:latin typeface="Titillium" panose="00000500000000000000" pitchFamily="50" charset="0"/>
              </a:rPr>
              <a:t>Ajoutant des engins représentatifs </a:t>
            </a:r>
            <a:r>
              <a:rPr lang="fr-FR" dirty="0">
                <a:latin typeface="Titillium" panose="00000500000000000000" pitchFamily="50" charset="0"/>
              </a:rPr>
              <a:t>du marché d’aujourd’hui, comme les gerbeurs </a:t>
            </a:r>
            <a:r>
              <a:rPr lang="fr-FR" dirty="0">
                <a:latin typeface="Titillium" panose="00000500000000000000" pitchFamily="50" charset="0"/>
                <a:sym typeface="Wingdings" panose="05000000000000000000" pitchFamily="2" charset="2"/>
              </a:rPr>
              <a:t></a:t>
            </a:r>
            <a:r>
              <a:rPr lang="fr-FR" dirty="0">
                <a:latin typeface="Titillium" panose="00000500000000000000" pitchFamily="50" charset="0"/>
              </a:rPr>
              <a:t> 1/3 du volume sur le marché français</a:t>
            </a:r>
          </a:p>
          <a:p>
            <a:r>
              <a:rPr lang="fr-FR" dirty="0">
                <a:latin typeface="Titillium" panose="00000500000000000000" pitchFamily="50" charset="0"/>
              </a:rPr>
              <a:t>S’assurant que la formation comprend les vrais enjeux des utilisateurs par des tests CACES</a:t>
            </a:r>
            <a:r>
              <a:rPr lang="fr-FR" baseline="30000" dirty="0">
                <a:latin typeface="Titillium" panose="00000500000000000000" pitchFamily="50" charset="0"/>
              </a:rPr>
              <a:t>®</a:t>
            </a:r>
            <a:r>
              <a:rPr lang="fr-FR" dirty="0">
                <a:latin typeface="Titillium" panose="00000500000000000000" pitchFamily="50" charset="0"/>
              </a:rPr>
              <a:t> qui n’admettent </a:t>
            </a:r>
            <a:r>
              <a:rPr lang="fr-FR" b="1" dirty="0">
                <a:solidFill>
                  <a:schemeClr val="accent1"/>
                </a:solidFill>
                <a:latin typeface="Titillium" panose="00000500000000000000" pitchFamily="50" charset="0"/>
              </a:rPr>
              <a:t>aucune simulation </a:t>
            </a:r>
            <a:r>
              <a:rPr lang="fr-FR" dirty="0">
                <a:latin typeface="Titillium" panose="00000500000000000000" pitchFamily="50" charset="0"/>
              </a:rPr>
              <a:t>(masses, rayonnages, camion </a:t>
            </a:r>
            <a:r>
              <a:rPr lang="fr-FR" dirty="0" err="1">
                <a:latin typeface="Titillium" panose="00000500000000000000" pitchFamily="50" charset="0"/>
              </a:rPr>
              <a:t>etc</a:t>
            </a:r>
            <a:r>
              <a:rPr lang="fr-FR" dirty="0">
                <a:latin typeface="Titillium" panose="00000500000000000000" pitchFamily="50" charset="0"/>
              </a:rPr>
              <a:t>) </a:t>
            </a:r>
          </a:p>
          <a:p>
            <a:r>
              <a:rPr lang="fr-FR" dirty="0">
                <a:latin typeface="Titillium" panose="00000500000000000000" pitchFamily="50" charset="0"/>
              </a:rPr>
              <a:t>Obligeant des organismes certifiés d’avoir </a:t>
            </a:r>
            <a:r>
              <a:rPr lang="fr-FR" dirty="0">
                <a:solidFill>
                  <a:schemeClr val="accent1"/>
                </a:solidFill>
                <a:latin typeface="Titillium" panose="00000500000000000000" pitchFamily="50" charset="0"/>
              </a:rPr>
              <a:t>un centre de tests équipés en permanence </a:t>
            </a:r>
            <a:r>
              <a:rPr lang="fr-FR" dirty="0">
                <a:latin typeface="Titillium" panose="00000500000000000000" pitchFamily="50" charset="0"/>
              </a:rPr>
              <a:t>pour permettre des audits objectifs</a:t>
            </a:r>
          </a:p>
        </p:txBody>
      </p:sp>
      <p:sp>
        <p:nvSpPr>
          <p:cNvPr id="6" name="Espace réservé du numéro de diapositive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25281-793C-44B6-9FB4-1EB1BF188BFD}" type="slidenum">
              <a:rPr kumimoji="0" lang="en-GB" sz="1100" b="0" i="0" u="none" strike="noStrike" kern="1200" cap="none" spc="0" normalizeH="0" baseline="0" noProof="0" smtClean="0">
                <a:ln>
                  <a:noFill/>
                </a:ln>
                <a:solidFill>
                  <a:srgbClr val="808285"/>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1100" b="0" i="0" u="none" strike="noStrike" kern="1200" cap="none" spc="0" normalizeH="0" baseline="0" noProof="0" dirty="0">
              <a:ln>
                <a:noFill/>
              </a:ln>
              <a:solidFill>
                <a:srgbClr val="808285"/>
              </a:solidFill>
              <a:effectLst/>
              <a:uLnTx/>
              <a:uFillTx/>
              <a:latin typeface="Arial" panose="020B0604020202020204"/>
              <a:ea typeface="+mn-ea"/>
              <a:cs typeface="+mn-cs"/>
            </a:endParaRPr>
          </a:p>
        </p:txBody>
      </p:sp>
      <p:sp>
        <p:nvSpPr>
          <p:cNvPr id="7" name="Titolo 1">
            <a:extLst>
              <a:ext uri="{FF2B5EF4-FFF2-40B4-BE49-F238E27FC236}">
                <a16:creationId xmlns:a16="http://schemas.microsoft.com/office/drawing/2014/main" id="{D618E7D2-DF30-4B87-9CD6-ED3C56243CCF}"/>
              </a:ext>
            </a:extLst>
          </p:cNvPr>
          <p:cNvSpPr txBox="1">
            <a:spLocks/>
          </p:cNvSpPr>
          <p:nvPr/>
        </p:nvSpPr>
        <p:spPr>
          <a:xfrm>
            <a:off x="654050" y="439382"/>
            <a:ext cx="9563838" cy="44312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1400" kern="1200" cap="none" baseline="0">
                <a:solidFill>
                  <a:schemeClr val="tx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it-IT" sz="2400" b="0" i="0" u="none" strike="noStrike" kern="1200" cap="none" spc="0" normalizeH="0" baseline="0" noProof="0" dirty="0">
                <a:ln>
                  <a:noFill/>
                </a:ln>
                <a:solidFill>
                  <a:srgbClr val="2C2A29"/>
                </a:solidFill>
                <a:effectLst/>
                <a:uLnTx/>
                <a:uFillTx/>
                <a:latin typeface="Arial" panose="020B0604020202020204"/>
                <a:ea typeface="+mj-ea"/>
                <a:cs typeface="+mj-cs"/>
              </a:rPr>
              <a:t>1er janvier 2020 - Nouvelle recommandation </a:t>
            </a:r>
            <a:r>
              <a:rPr kumimoji="0" lang="fr-FR" sz="2400" b="0" i="0" u="none" strike="noStrike" kern="1200" cap="none" spc="0" normalizeH="0" baseline="0" noProof="0" dirty="0">
                <a:ln>
                  <a:noFill/>
                </a:ln>
                <a:solidFill>
                  <a:srgbClr val="808285">
                    <a:lumMod val="50000"/>
                  </a:srgbClr>
                </a:solidFill>
                <a:effectLst/>
                <a:uLnTx/>
                <a:uFillTx/>
                <a:latin typeface="Titillium" pitchFamily="50" charset="0"/>
                <a:ea typeface="+mj-ea"/>
                <a:cs typeface="+mj-cs"/>
              </a:rPr>
              <a:t>CACES</a:t>
            </a:r>
            <a:r>
              <a:rPr kumimoji="0" lang="fr-FR" sz="2400" b="0" i="0" u="none" strike="noStrike" kern="1200" cap="none" spc="0" normalizeH="0" baseline="30000" noProof="0" dirty="0">
                <a:ln>
                  <a:noFill/>
                </a:ln>
                <a:solidFill>
                  <a:srgbClr val="FF0000"/>
                </a:solidFill>
                <a:effectLst/>
                <a:uLnTx/>
                <a:uFillTx/>
                <a:latin typeface="Titillium" pitchFamily="50" charset="0"/>
                <a:ea typeface="+mj-ea"/>
                <a:cs typeface="+mj-cs"/>
              </a:rPr>
              <a:t> </a:t>
            </a:r>
            <a:r>
              <a:rPr kumimoji="0" lang="fr-FR" sz="2400" b="0" i="0" u="none" strike="noStrike" kern="1200" cap="none" spc="0" normalizeH="0" baseline="30000" noProof="0" dirty="0">
                <a:ln>
                  <a:noFill/>
                </a:ln>
                <a:solidFill>
                  <a:srgbClr val="808285">
                    <a:lumMod val="50000"/>
                  </a:srgbClr>
                </a:solidFill>
                <a:effectLst/>
                <a:uLnTx/>
                <a:uFillTx/>
                <a:latin typeface="Titillium" pitchFamily="50" charset="0"/>
                <a:ea typeface="+mj-ea"/>
                <a:cs typeface="+mj-cs"/>
              </a:rPr>
              <a:t>® </a:t>
            </a:r>
            <a:endParaRPr kumimoji="0" lang="it-IT" sz="2400" b="0" i="0" u="none" strike="noStrike" kern="1200" cap="none" spc="0" normalizeH="0" baseline="0" noProof="0" dirty="0">
              <a:ln>
                <a:noFill/>
              </a:ln>
              <a:solidFill>
                <a:srgbClr val="2C2A29"/>
              </a:solidFill>
              <a:effectLst/>
              <a:uLnTx/>
              <a:uFillTx/>
              <a:latin typeface="Arial" panose="020B0604020202020204"/>
              <a:ea typeface="+mj-ea"/>
              <a:cs typeface="+mj-cs"/>
            </a:endParaRPr>
          </a:p>
        </p:txBody>
      </p:sp>
      <p:pic>
        <p:nvPicPr>
          <p:cNvPr id="8" name="Image 7">
            <a:extLst>
              <a:ext uri="{FF2B5EF4-FFF2-40B4-BE49-F238E27FC236}">
                <a16:creationId xmlns:a16="http://schemas.microsoft.com/office/drawing/2014/main" id="{8225A612-113C-4730-B81E-93AFC84A9054}"/>
              </a:ext>
            </a:extLst>
          </p:cNvPr>
          <p:cNvPicPr/>
          <p:nvPr/>
        </p:nvPicPr>
        <p:blipFill rotWithShape="1">
          <a:blip r:embed="rId2"/>
          <a:srcRect l="40461" t="58187" r="47550" b="35145"/>
          <a:stretch/>
        </p:blipFill>
        <p:spPr bwMode="auto">
          <a:xfrm>
            <a:off x="175571" y="35082"/>
            <a:ext cx="1743966" cy="10168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5865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2783632" y="2132856"/>
            <a:ext cx="8350103" cy="41703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
                <a:srgbClr val="C8102E"/>
              </a:buClr>
              <a:buSzTx/>
              <a:buFontTx/>
              <a:buNone/>
              <a:tabLst/>
              <a:defRPr/>
            </a:pPr>
            <a:endParaRPr kumimoji="0" lang="fr-FR" sz="2000" b="0" i="0" u="none" strike="noStrike" kern="1200" cap="none" spc="0" normalizeH="0" baseline="0" noProof="0" dirty="0">
              <a:ln>
                <a:noFill/>
              </a:ln>
              <a:solidFill>
                <a:srgbClr val="2C2A29">
                  <a:lumMod val="75000"/>
                  <a:lumOff val="25000"/>
                </a:srgbClr>
              </a:solidFill>
              <a:effectLst/>
              <a:uLnTx/>
              <a:uFillTx/>
              <a:latin typeface="Titillium" pitchFamily="50" charset="0"/>
              <a:ea typeface="+mn-ea"/>
              <a:cs typeface="+mn-cs"/>
            </a:endParaRPr>
          </a:p>
          <a:p>
            <a:pPr marL="0" marR="0" lvl="0" indent="0" algn="l" defTabSz="914400" rtl="0" eaLnBrk="1" fontAlgn="auto" latinLnBrk="0" hangingPunct="1">
              <a:lnSpc>
                <a:spcPct val="100000"/>
              </a:lnSpc>
              <a:spcBef>
                <a:spcPts val="0"/>
              </a:spcBef>
              <a:spcAft>
                <a:spcPts val="600"/>
              </a:spcAft>
              <a:buClr>
                <a:srgbClr val="C8102E"/>
              </a:buClr>
              <a:buSzTx/>
              <a:buFontTx/>
              <a:buNone/>
              <a:tabLst/>
              <a:defRPr/>
            </a:pPr>
            <a:endParaRPr kumimoji="0" lang="fr-FR" sz="2000" b="0" i="0" u="none" strike="noStrike" kern="1200" cap="none" spc="0" normalizeH="0" baseline="0" noProof="0" dirty="0">
              <a:ln>
                <a:noFill/>
              </a:ln>
              <a:solidFill>
                <a:srgbClr val="2C2A29">
                  <a:lumMod val="75000"/>
                  <a:lumOff val="25000"/>
                </a:srgbClr>
              </a:solidFill>
              <a:effectLst/>
              <a:uLnTx/>
              <a:uFillTx/>
              <a:latin typeface="Titillium" pitchFamily="50" charset="0"/>
              <a:ea typeface="+mn-ea"/>
              <a:cs typeface="+mn-cs"/>
            </a:endParaRPr>
          </a:p>
          <a:p>
            <a:pPr marL="342900" marR="0" lvl="0" indent="-342900" algn="l" defTabSz="914400" rtl="0" eaLnBrk="1" fontAlgn="auto" latinLnBrk="0" hangingPunct="1">
              <a:lnSpc>
                <a:spcPct val="100000"/>
              </a:lnSpc>
              <a:spcBef>
                <a:spcPts val="0"/>
              </a:spcBef>
              <a:spcAft>
                <a:spcPts val="600"/>
              </a:spcAft>
              <a:buClr>
                <a:srgbClr val="C8102E"/>
              </a:buClr>
              <a:buSzTx/>
              <a:buFont typeface="Wingdings" panose="05000000000000000000" pitchFamily="2" charset="2"/>
              <a:buChar char="§"/>
              <a:tabLst/>
              <a:defRPr/>
            </a:pPr>
            <a:r>
              <a:rPr kumimoji="0" lang="fr-FR" sz="2000" b="0" i="0" u="none" strike="noStrike" kern="1200" cap="none" spc="0" normalizeH="0" baseline="0" noProof="0" dirty="0">
                <a:ln>
                  <a:noFill/>
                </a:ln>
                <a:solidFill>
                  <a:srgbClr val="C00000"/>
                </a:solidFill>
                <a:effectLst/>
                <a:uLnTx/>
                <a:uFillTx/>
                <a:latin typeface="Titillium" pitchFamily="50" charset="0"/>
                <a:ea typeface="+mn-ea"/>
                <a:cs typeface="+mn-cs"/>
              </a:rPr>
              <a:t>Gerbeurs à conducteur porté</a:t>
            </a:r>
            <a:br>
              <a:rPr kumimoji="0" lang="fr-FR" sz="2000" b="0" i="0" u="none" strike="noStrike" kern="1200" cap="none" spc="0" normalizeH="0" baseline="0" noProof="0" dirty="0">
                <a:ln>
                  <a:noFill/>
                </a:ln>
                <a:solidFill>
                  <a:srgbClr val="C00000"/>
                </a:solidFill>
                <a:effectLst/>
                <a:uLnTx/>
                <a:uFillTx/>
                <a:latin typeface="Titillium" pitchFamily="50" charset="0"/>
                <a:ea typeface="+mn-ea"/>
                <a:cs typeface="+mn-cs"/>
              </a:rPr>
            </a:br>
            <a:r>
              <a:rPr kumimoji="0" lang="fr-FR" sz="2000" b="0" i="0" u="none" strike="noStrike" kern="1200" cap="none" spc="0" normalizeH="0" baseline="0" noProof="0" dirty="0">
                <a:ln>
                  <a:noFill/>
                </a:ln>
                <a:solidFill>
                  <a:srgbClr val="808285">
                    <a:lumMod val="50000"/>
                  </a:srgbClr>
                </a:solidFill>
                <a:effectLst/>
                <a:uLnTx/>
                <a:uFillTx/>
                <a:latin typeface="Titillium" pitchFamily="50" charset="0"/>
                <a:ea typeface="+mn-ea"/>
                <a:cs typeface="+mn-cs"/>
              </a:rPr>
              <a:t>CACES</a:t>
            </a:r>
            <a:r>
              <a:rPr kumimoji="0" lang="fr-FR" sz="2000" b="0" i="0" u="none" strike="noStrike" kern="1200" cap="none" spc="0" normalizeH="0" baseline="30000" noProof="0" dirty="0">
                <a:ln>
                  <a:noFill/>
                </a:ln>
                <a:solidFill>
                  <a:srgbClr val="FF0000"/>
                </a:solidFill>
                <a:effectLst/>
                <a:uLnTx/>
                <a:uFillTx/>
                <a:latin typeface="Titillium" pitchFamily="50" charset="0"/>
                <a:ea typeface="+mn-ea"/>
                <a:cs typeface="+mn-cs"/>
              </a:rPr>
              <a:t> </a:t>
            </a:r>
            <a:r>
              <a:rPr kumimoji="0" lang="fr-FR" sz="2000" b="0" i="0" u="none" strike="noStrike" kern="1200" cap="none" spc="0" normalizeH="0" baseline="30000" noProof="0" dirty="0">
                <a:ln>
                  <a:noFill/>
                </a:ln>
                <a:solidFill>
                  <a:srgbClr val="808285">
                    <a:lumMod val="50000"/>
                  </a:srgbClr>
                </a:solidFill>
                <a:effectLst/>
                <a:uLnTx/>
                <a:uFillTx/>
                <a:latin typeface="Titillium" pitchFamily="50" charset="0"/>
                <a:ea typeface="+mn-ea"/>
                <a:cs typeface="+mn-cs"/>
              </a:rPr>
              <a:t>®  </a:t>
            </a:r>
            <a:r>
              <a:rPr kumimoji="0" lang="fr-FR" sz="2000" b="0" i="0" u="none" strike="noStrike" kern="1200" cap="none" spc="0" normalizeH="0" baseline="0" noProof="0" dirty="0">
                <a:ln>
                  <a:noFill/>
                </a:ln>
                <a:solidFill>
                  <a:srgbClr val="2C2A29">
                    <a:lumMod val="90000"/>
                    <a:lumOff val="10000"/>
                  </a:srgbClr>
                </a:solidFill>
                <a:effectLst/>
                <a:uLnTx/>
                <a:uFillTx/>
                <a:latin typeface="Titillium" pitchFamily="50" charset="0"/>
                <a:ea typeface="+mn-ea"/>
                <a:cs typeface="+mn-cs"/>
              </a:rPr>
              <a:t>R.489 catégorie 1B</a:t>
            </a:r>
            <a:br>
              <a:rPr kumimoji="0" lang="fr-FR" sz="2000" b="0" i="0" u="none" strike="noStrike" kern="1200" cap="none" spc="0" normalizeH="0" baseline="0" noProof="0" dirty="0">
                <a:ln>
                  <a:noFill/>
                </a:ln>
                <a:solidFill>
                  <a:srgbClr val="2C2A29">
                    <a:lumMod val="90000"/>
                    <a:lumOff val="10000"/>
                  </a:srgbClr>
                </a:solidFill>
                <a:effectLst/>
                <a:uLnTx/>
                <a:uFillTx/>
                <a:latin typeface="Titillium" pitchFamily="50" charset="0"/>
                <a:ea typeface="+mn-ea"/>
                <a:cs typeface="+mn-cs"/>
              </a:rPr>
            </a:br>
            <a:r>
              <a:rPr kumimoji="0" lang="fr-FR" sz="2000" b="0" i="0" u="none" strike="noStrike" kern="1200" cap="none" spc="0" normalizeH="0" baseline="0" noProof="0" dirty="0">
                <a:ln>
                  <a:noFill/>
                </a:ln>
                <a:solidFill>
                  <a:srgbClr val="2C2A29">
                    <a:lumMod val="90000"/>
                    <a:lumOff val="10000"/>
                  </a:srgbClr>
                </a:solidFill>
                <a:effectLst/>
                <a:uLnTx/>
                <a:uFillTx/>
                <a:latin typeface="Titillium" pitchFamily="50" charset="0"/>
                <a:ea typeface="+mn-ea"/>
                <a:cs typeface="+mn-cs"/>
              </a:rPr>
              <a:t>hauteur de levée &gt; 1,20 m</a:t>
            </a:r>
          </a:p>
          <a:p>
            <a:pPr marL="342900" marR="0" lvl="0" indent="-342900" algn="l" defTabSz="914400" rtl="0" eaLnBrk="1" fontAlgn="auto" latinLnBrk="0" hangingPunct="1">
              <a:lnSpc>
                <a:spcPct val="100000"/>
              </a:lnSpc>
              <a:spcBef>
                <a:spcPts val="0"/>
              </a:spcBef>
              <a:spcAft>
                <a:spcPts val="600"/>
              </a:spcAft>
              <a:buClr>
                <a:srgbClr val="C8102E"/>
              </a:buClr>
              <a:buSzTx/>
              <a:buFont typeface="Wingdings" panose="05000000000000000000" pitchFamily="2" charset="2"/>
              <a:buChar char="§"/>
              <a:tabLst/>
              <a:defRPr/>
            </a:pPr>
            <a:endParaRPr kumimoji="0" lang="fr-FR" sz="2000" b="0" i="0" u="none" strike="noStrike" kern="1200" cap="none" spc="0" normalizeH="0" baseline="0" noProof="0" dirty="0">
              <a:ln>
                <a:noFill/>
              </a:ln>
              <a:solidFill>
                <a:srgbClr val="2C2A29">
                  <a:lumMod val="90000"/>
                  <a:lumOff val="10000"/>
                </a:srgbClr>
              </a:solidFill>
              <a:effectLst/>
              <a:uLnTx/>
              <a:uFillTx/>
              <a:latin typeface="Titillium" pitchFamily="50" charset="0"/>
              <a:ea typeface="+mn-ea"/>
              <a:cs typeface="+mn-cs"/>
            </a:endParaRPr>
          </a:p>
          <a:p>
            <a:pPr marL="342900" marR="0" lvl="0" indent="-342900" algn="l" defTabSz="914400" rtl="0" eaLnBrk="1" fontAlgn="auto" latinLnBrk="0" hangingPunct="1">
              <a:lnSpc>
                <a:spcPct val="100000"/>
              </a:lnSpc>
              <a:spcBef>
                <a:spcPts val="0"/>
              </a:spcBef>
              <a:spcAft>
                <a:spcPts val="600"/>
              </a:spcAft>
              <a:buClr>
                <a:srgbClr val="C8102E"/>
              </a:buClr>
              <a:buSzTx/>
              <a:buFont typeface="Wingdings" panose="05000000000000000000" pitchFamily="2" charset="2"/>
              <a:buChar char="§"/>
              <a:tabLst/>
              <a:defRPr/>
            </a:pPr>
            <a:endParaRPr kumimoji="0" lang="fr-FR" sz="2000" b="0" i="0" u="none" strike="noStrike" kern="1200" cap="none" spc="0" normalizeH="0" baseline="0" noProof="0" dirty="0">
              <a:ln>
                <a:noFill/>
              </a:ln>
              <a:solidFill>
                <a:srgbClr val="2C2A29">
                  <a:lumMod val="90000"/>
                  <a:lumOff val="10000"/>
                </a:srgbClr>
              </a:solidFill>
              <a:effectLst/>
              <a:uLnTx/>
              <a:uFillTx/>
              <a:latin typeface="Titillium" pitchFamily="50" charset="0"/>
              <a:ea typeface="+mn-ea"/>
              <a:cs typeface="+mn-cs"/>
            </a:endParaRPr>
          </a:p>
          <a:p>
            <a:pPr marL="342900" marR="0" lvl="0" indent="-342900" algn="l" defTabSz="914400" rtl="0" eaLnBrk="1" fontAlgn="auto" latinLnBrk="0" hangingPunct="1">
              <a:lnSpc>
                <a:spcPct val="100000"/>
              </a:lnSpc>
              <a:spcBef>
                <a:spcPts val="0"/>
              </a:spcBef>
              <a:spcAft>
                <a:spcPts val="600"/>
              </a:spcAft>
              <a:buClr>
                <a:srgbClr val="C8102E"/>
              </a:buClr>
              <a:buSzTx/>
              <a:buFont typeface="Wingdings" panose="05000000000000000000" pitchFamily="2" charset="2"/>
              <a:buChar char="§"/>
              <a:tabLst/>
              <a:defRPr/>
            </a:pPr>
            <a:r>
              <a:rPr kumimoji="0" lang="fr-FR" sz="2000" b="0" i="0" u="none" strike="noStrike" kern="1200" cap="none" spc="0" normalizeH="0" baseline="0" noProof="0" dirty="0">
                <a:ln>
                  <a:noFill/>
                </a:ln>
                <a:solidFill>
                  <a:srgbClr val="C8102E"/>
                </a:solidFill>
                <a:effectLst/>
                <a:uLnTx/>
                <a:uFillTx/>
                <a:latin typeface="Titillium" pitchFamily="50" charset="0"/>
                <a:ea typeface="+mn-ea"/>
                <a:cs typeface="+mn-cs"/>
              </a:rPr>
              <a:t>Préparateur de commandes à nacelle</a:t>
            </a:r>
            <a:br>
              <a:rPr kumimoji="0" lang="fr-FR" sz="2000" b="0" i="0" u="none" strike="noStrike" kern="1200" cap="none" spc="0" normalizeH="0" baseline="0" noProof="0" dirty="0">
                <a:ln>
                  <a:noFill/>
                </a:ln>
                <a:solidFill>
                  <a:srgbClr val="C8102E"/>
                </a:solidFill>
                <a:effectLst/>
                <a:uLnTx/>
                <a:uFillTx/>
                <a:latin typeface="Titillium" pitchFamily="50" charset="0"/>
                <a:ea typeface="+mn-ea"/>
                <a:cs typeface="+mn-cs"/>
              </a:rPr>
            </a:br>
            <a:r>
              <a:rPr kumimoji="0" lang="fr-FR" sz="2000" b="0" i="0" u="none" strike="noStrike" kern="1200" cap="none" spc="0" normalizeH="0" baseline="0" noProof="0" dirty="0">
                <a:ln>
                  <a:noFill/>
                </a:ln>
                <a:solidFill>
                  <a:srgbClr val="2C2A29"/>
                </a:solidFill>
                <a:effectLst/>
                <a:uLnTx/>
                <a:uFillTx/>
                <a:latin typeface="Titillium" pitchFamily="50" charset="0"/>
                <a:ea typeface="+mn-ea"/>
                <a:cs typeface="+mn-cs"/>
              </a:rPr>
              <a:t>hauteur de plancher &gt; 1,20 m</a:t>
            </a:r>
          </a:p>
          <a:p>
            <a:pPr marL="288000" marR="0" lvl="0" indent="-288000" algn="l" defTabSz="914400" rtl="0" eaLnBrk="1" fontAlgn="auto" latinLnBrk="0" hangingPunct="1">
              <a:lnSpc>
                <a:spcPct val="150000"/>
              </a:lnSpc>
              <a:spcBef>
                <a:spcPts val="0"/>
              </a:spcBef>
              <a:spcAft>
                <a:spcPts val="600"/>
              </a:spcAft>
              <a:buClr>
                <a:srgbClr val="C8102E"/>
              </a:buClr>
              <a:buSzTx/>
              <a:buFont typeface="Titillium Web" panose="00000500000000000000" pitchFamily="2" charset="0"/>
              <a:buChar char="•"/>
              <a:tabLst/>
              <a:defRPr/>
            </a:pPr>
            <a:r>
              <a:rPr kumimoji="0" lang="fr-FR" sz="2000" b="0" i="0" u="none" strike="noStrike" kern="1200" cap="none" spc="0" normalizeH="0" baseline="0" noProof="0" dirty="0">
                <a:ln>
                  <a:noFill/>
                </a:ln>
                <a:solidFill>
                  <a:srgbClr val="2C2A29"/>
                </a:solidFill>
                <a:effectLst/>
                <a:uLnTx/>
                <a:uFillTx/>
                <a:latin typeface="Titillium" pitchFamily="50" charset="0"/>
                <a:ea typeface="+mn-ea"/>
                <a:cs typeface="+mn-cs"/>
              </a:rPr>
              <a:t>Tests théorique et pratique</a:t>
            </a:r>
            <a:endParaRPr kumimoji="0" lang="fr-FR" sz="2000" b="0" i="0" u="none" strike="noStrike" kern="1200" cap="none" spc="0" normalizeH="0" baseline="0" noProof="0" dirty="0">
              <a:ln>
                <a:noFill/>
              </a:ln>
              <a:solidFill>
                <a:srgbClr val="2C2A29">
                  <a:lumMod val="75000"/>
                  <a:lumOff val="25000"/>
                </a:srgbClr>
              </a:solidFill>
              <a:effectLst/>
              <a:uLnTx/>
              <a:uFillTx/>
              <a:latin typeface="Titillium" pitchFamily="50" charset="0"/>
              <a:ea typeface="+mn-ea"/>
              <a:cs typeface="+mn-cs"/>
            </a:endParaRPr>
          </a:p>
          <a:p>
            <a:pPr marL="288000" marR="0" lvl="0" indent="-288000" algn="l" defTabSz="914400" rtl="0" eaLnBrk="1" fontAlgn="auto" latinLnBrk="0" hangingPunct="1">
              <a:lnSpc>
                <a:spcPct val="100000"/>
              </a:lnSpc>
              <a:spcBef>
                <a:spcPts val="0"/>
              </a:spcBef>
              <a:spcAft>
                <a:spcPts val="600"/>
              </a:spcAft>
              <a:buClr>
                <a:srgbClr val="C8102E"/>
              </a:buClr>
              <a:buSzTx/>
              <a:buFont typeface="Titillium Web" panose="00000500000000000000" pitchFamily="2" charset="0"/>
              <a:buChar char="•"/>
              <a:tabLst/>
              <a:defRPr/>
            </a:pPr>
            <a:endParaRPr kumimoji="0" lang="fr-FR" sz="2000" b="0" i="0" u="none" strike="noStrike" kern="1200" cap="none" spc="0" normalizeH="0" baseline="0" noProof="0" dirty="0">
              <a:ln>
                <a:noFill/>
              </a:ln>
              <a:solidFill>
                <a:srgbClr val="2C2A29">
                  <a:lumMod val="75000"/>
                  <a:lumOff val="25000"/>
                </a:srgbClr>
              </a:solidFill>
              <a:effectLst/>
              <a:uLnTx/>
              <a:uFillTx/>
              <a:latin typeface="Titillium" pitchFamily="50" charset="0"/>
              <a:ea typeface="+mn-ea"/>
              <a:cs typeface="+mn-cs"/>
            </a:endParaRPr>
          </a:p>
        </p:txBody>
      </p:sp>
      <p:pic>
        <p:nvPicPr>
          <p:cNvPr id="27" name="Image 2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07285" y="2030819"/>
            <a:ext cx="2419227" cy="2296632"/>
          </a:xfrm>
          <a:prstGeom prst="rect">
            <a:avLst/>
          </a:prstGeom>
        </p:spPr>
      </p:pic>
      <p:pic>
        <p:nvPicPr>
          <p:cNvPr id="31" name="Image 3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616280" y="3299553"/>
            <a:ext cx="2717848" cy="3544556"/>
          </a:xfrm>
          <a:prstGeom prst="rect">
            <a:avLst/>
          </a:prstGeom>
        </p:spPr>
      </p:pic>
      <p:sp>
        <p:nvSpPr>
          <p:cNvPr id="6" name="Titolo 1">
            <a:extLst>
              <a:ext uri="{FF2B5EF4-FFF2-40B4-BE49-F238E27FC236}">
                <a16:creationId xmlns:a16="http://schemas.microsoft.com/office/drawing/2014/main" id="{D618E7D2-DF30-4B87-9CD6-ED3C56243CCF}"/>
              </a:ext>
            </a:extLst>
          </p:cNvPr>
          <p:cNvSpPr txBox="1">
            <a:spLocks/>
          </p:cNvSpPr>
          <p:nvPr/>
        </p:nvSpPr>
        <p:spPr>
          <a:xfrm>
            <a:off x="654050" y="439382"/>
            <a:ext cx="9563838" cy="44312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1400" kern="1200" cap="none" baseline="0">
                <a:solidFill>
                  <a:schemeClr val="tx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it-IT" sz="2400" b="0" i="0" u="none" strike="noStrike" kern="1200" cap="none" spc="0" normalizeH="0" baseline="0" noProof="0" dirty="0">
                <a:ln>
                  <a:noFill/>
                </a:ln>
                <a:solidFill>
                  <a:srgbClr val="2C2A29"/>
                </a:solidFill>
                <a:effectLst/>
                <a:uLnTx/>
                <a:uFillTx/>
                <a:latin typeface="Titillium" panose="00000500000000000000" pitchFamily="50" charset="0"/>
                <a:ea typeface="+mj-ea"/>
                <a:cs typeface="+mj-cs"/>
              </a:rPr>
              <a:t>1er janvier 2020 - Nouvelle recommandation </a:t>
            </a:r>
            <a:r>
              <a:rPr kumimoji="0" lang="fr-FR" sz="2400" b="0" i="0" u="none" strike="noStrike" kern="1200" cap="none" spc="0" normalizeH="0" baseline="0" noProof="0" dirty="0">
                <a:ln>
                  <a:noFill/>
                </a:ln>
                <a:solidFill>
                  <a:srgbClr val="808285">
                    <a:lumMod val="50000"/>
                  </a:srgbClr>
                </a:solidFill>
                <a:effectLst/>
                <a:uLnTx/>
                <a:uFillTx/>
                <a:latin typeface="Titillium" panose="00000500000000000000" pitchFamily="50" charset="0"/>
                <a:ea typeface="+mj-ea"/>
                <a:cs typeface="+mj-cs"/>
              </a:rPr>
              <a:t>CACES</a:t>
            </a:r>
            <a:r>
              <a:rPr kumimoji="0" lang="fr-FR" sz="2400" b="0" i="0" u="none" strike="noStrike" kern="1200" cap="none" spc="0" normalizeH="0" baseline="30000" noProof="0" dirty="0">
                <a:ln>
                  <a:noFill/>
                </a:ln>
                <a:solidFill>
                  <a:srgbClr val="FF0000"/>
                </a:solidFill>
                <a:effectLst/>
                <a:uLnTx/>
                <a:uFillTx/>
                <a:latin typeface="Titillium" panose="00000500000000000000" pitchFamily="50" charset="0"/>
                <a:ea typeface="+mj-ea"/>
                <a:cs typeface="+mj-cs"/>
              </a:rPr>
              <a:t> </a:t>
            </a:r>
            <a:r>
              <a:rPr kumimoji="0" lang="fr-FR" sz="2400" b="0" i="0" u="none" strike="noStrike" kern="1200" cap="none" spc="0" normalizeH="0" baseline="30000" noProof="0" dirty="0">
                <a:ln>
                  <a:noFill/>
                </a:ln>
                <a:solidFill>
                  <a:srgbClr val="808285">
                    <a:lumMod val="50000"/>
                  </a:srgbClr>
                </a:solidFill>
                <a:effectLst/>
                <a:uLnTx/>
                <a:uFillTx/>
                <a:latin typeface="Titillium" panose="00000500000000000000" pitchFamily="50" charset="0"/>
                <a:ea typeface="+mj-ea"/>
                <a:cs typeface="+mj-cs"/>
              </a:rPr>
              <a:t>® </a:t>
            </a:r>
            <a:endParaRPr kumimoji="0" lang="it-IT" sz="2400" b="0" i="0" u="none" strike="noStrike" kern="1200" cap="none" spc="0" normalizeH="0" baseline="0" noProof="0" dirty="0">
              <a:ln>
                <a:noFill/>
              </a:ln>
              <a:solidFill>
                <a:srgbClr val="2C2A29"/>
              </a:solidFill>
              <a:effectLst/>
              <a:uLnTx/>
              <a:uFillTx/>
              <a:latin typeface="Titillium" panose="00000500000000000000" pitchFamily="50" charset="0"/>
              <a:ea typeface="+mj-ea"/>
              <a:cs typeface="+mj-cs"/>
            </a:endParaRPr>
          </a:p>
        </p:txBody>
      </p:sp>
      <p:sp>
        <p:nvSpPr>
          <p:cNvPr id="5" name="ZoneTexte 4"/>
          <p:cNvSpPr txBox="1"/>
          <p:nvPr/>
        </p:nvSpPr>
        <p:spPr>
          <a:xfrm>
            <a:off x="1991544" y="1130352"/>
            <a:ext cx="7776864" cy="12772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
                <a:srgbClr val="C8102E"/>
              </a:buClr>
              <a:buSzTx/>
              <a:buFontTx/>
              <a:buNone/>
              <a:tabLst/>
              <a:defRPr/>
            </a:pPr>
            <a:r>
              <a:rPr kumimoji="0" lang="fr-FR" sz="2400" b="0" i="0" u="none" strike="noStrike" kern="1200" cap="none" spc="0" normalizeH="0" baseline="0" noProof="0" dirty="0">
                <a:ln>
                  <a:noFill/>
                </a:ln>
                <a:solidFill>
                  <a:srgbClr val="C8102E"/>
                </a:solidFill>
                <a:effectLst/>
                <a:uLnTx/>
                <a:uFillTx/>
                <a:latin typeface="Titillium" pitchFamily="50" charset="0"/>
                <a:ea typeface="+mn-ea"/>
                <a:cs typeface="+mn-cs"/>
              </a:rPr>
              <a:t>Nouvelle recommandation CACES</a:t>
            </a:r>
            <a:r>
              <a:rPr kumimoji="0" lang="fr-FR" sz="2400" b="0" i="0" u="none" strike="noStrike" kern="1200" cap="none" spc="0" normalizeH="0" baseline="30000" noProof="0" dirty="0">
                <a:ln>
                  <a:noFill/>
                </a:ln>
                <a:solidFill>
                  <a:srgbClr val="C8102E"/>
                </a:solidFill>
                <a:effectLst/>
                <a:uLnTx/>
                <a:uFillTx/>
                <a:latin typeface="Titillium" pitchFamily="50" charset="0"/>
                <a:ea typeface="+mn-ea"/>
                <a:cs typeface="+mn-cs"/>
              </a:rPr>
              <a:t> ®  </a:t>
            </a:r>
            <a:r>
              <a:rPr kumimoji="0" lang="fr-FR" sz="2400" b="0" i="0" u="none" strike="noStrike" kern="1200" cap="none" spc="0" normalizeH="0" baseline="0" noProof="0" dirty="0">
                <a:ln>
                  <a:noFill/>
                </a:ln>
                <a:solidFill>
                  <a:srgbClr val="C8102E"/>
                </a:solidFill>
                <a:effectLst/>
                <a:uLnTx/>
                <a:uFillTx/>
                <a:latin typeface="Titillium" pitchFamily="50" charset="0"/>
                <a:ea typeface="+mn-ea"/>
                <a:cs typeface="+mn-cs"/>
              </a:rPr>
              <a:t>R.489 </a:t>
            </a:r>
            <a:br>
              <a:rPr kumimoji="0" lang="fr-FR" sz="2400" b="0" i="0" u="none" strike="noStrike" kern="1200" cap="none" spc="0" normalizeH="0" baseline="0" noProof="0" dirty="0">
                <a:ln>
                  <a:noFill/>
                </a:ln>
                <a:solidFill>
                  <a:srgbClr val="FF0000"/>
                </a:solidFill>
                <a:effectLst/>
                <a:uLnTx/>
                <a:uFillTx/>
                <a:latin typeface="Titillium" pitchFamily="50" charset="0"/>
                <a:ea typeface="+mn-ea"/>
                <a:cs typeface="+mn-cs"/>
              </a:rPr>
            </a:br>
            <a:r>
              <a:rPr kumimoji="0" lang="fr-FR" sz="2400" b="0" i="0" u="none" strike="noStrike" kern="1200" cap="none" spc="0" normalizeH="0" baseline="0" noProof="0" dirty="0">
                <a:ln>
                  <a:noFill/>
                </a:ln>
                <a:solidFill>
                  <a:srgbClr val="2C2A29"/>
                </a:solidFill>
                <a:effectLst/>
                <a:uLnTx/>
                <a:uFillTx/>
                <a:latin typeface="Titillium" pitchFamily="50" charset="0"/>
                <a:ea typeface="+mn-ea"/>
                <a:cs typeface="+mn-cs"/>
                <a:sym typeface="Wingdings" panose="05000000000000000000" pitchFamily="2" charset="2"/>
              </a:rPr>
              <a:t></a:t>
            </a:r>
            <a:r>
              <a:rPr kumimoji="0" lang="fr-FR" sz="2400" b="0" i="0" u="none" strike="noStrike" kern="1200" cap="none" spc="0" normalizeH="0" baseline="0" noProof="0" dirty="0">
                <a:ln>
                  <a:noFill/>
                </a:ln>
                <a:solidFill>
                  <a:srgbClr val="2C2A29"/>
                </a:solidFill>
                <a:effectLst/>
                <a:uLnTx/>
                <a:uFillTx/>
                <a:latin typeface="Titillium" pitchFamily="50" charset="0"/>
                <a:ea typeface="+mn-ea"/>
                <a:cs typeface="+mn-cs"/>
              </a:rPr>
              <a:t> CACES</a:t>
            </a:r>
            <a:r>
              <a:rPr kumimoji="0" lang="fr-FR" sz="2400" b="0" i="0" u="none" strike="noStrike" kern="1200" cap="none" spc="0" normalizeH="0" baseline="30000" noProof="0" dirty="0">
                <a:ln>
                  <a:noFill/>
                </a:ln>
                <a:solidFill>
                  <a:srgbClr val="2C2A29"/>
                </a:solidFill>
                <a:effectLst/>
                <a:uLnTx/>
                <a:uFillTx/>
                <a:latin typeface="Titillium" pitchFamily="50" charset="0"/>
                <a:ea typeface="+mn-ea"/>
                <a:cs typeface="+mn-cs"/>
              </a:rPr>
              <a:t> ® </a:t>
            </a:r>
            <a:r>
              <a:rPr kumimoji="0" lang="fr-FR" sz="2400" b="0" i="0" u="none" strike="noStrike" kern="1200" cap="none" spc="0" normalizeH="0" baseline="0" noProof="0" dirty="0">
                <a:ln>
                  <a:noFill/>
                </a:ln>
                <a:solidFill>
                  <a:srgbClr val="2C2A29"/>
                </a:solidFill>
                <a:effectLst/>
                <a:uLnTx/>
                <a:uFillTx/>
                <a:latin typeface="Titillium" pitchFamily="50" charset="0"/>
                <a:ea typeface="+mn-ea"/>
                <a:cs typeface="+mn-cs"/>
              </a:rPr>
              <a:t>R389 + 2 nouvelles catégories </a:t>
            </a:r>
          </a:p>
          <a:p>
            <a:pPr marL="288000" marR="0" lvl="0" indent="-288000" algn="l" defTabSz="914400" rtl="0" eaLnBrk="1" fontAlgn="auto" latinLnBrk="0" hangingPunct="1">
              <a:lnSpc>
                <a:spcPct val="100000"/>
              </a:lnSpc>
              <a:spcBef>
                <a:spcPts val="0"/>
              </a:spcBef>
              <a:spcAft>
                <a:spcPts val="600"/>
              </a:spcAft>
              <a:buClr>
                <a:srgbClr val="C8102E"/>
              </a:buClr>
              <a:buSzTx/>
              <a:buFont typeface="Arial" panose="020B0604020202020204" pitchFamily="34" charset="0"/>
              <a:buChar char="•"/>
              <a:tabLst/>
              <a:defRPr/>
            </a:pPr>
            <a:endParaRPr kumimoji="0" lang="en-US" sz="2400" b="0" i="0" u="none" strike="noStrike" kern="1200" cap="none" spc="0" normalizeH="0" baseline="0" noProof="0" dirty="0" err="1">
              <a:ln>
                <a:noFill/>
              </a:ln>
              <a:solidFill>
                <a:srgbClr val="2C2A29"/>
              </a:solidFill>
              <a:effectLst/>
              <a:uLnTx/>
              <a:uFillTx/>
              <a:latin typeface="Arial" panose="020B0604020202020204"/>
              <a:ea typeface="+mn-ea"/>
              <a:cs typeface="+mn-cs"/>
            </a:endParaRPr>
          </a:p>
        </p:txBody>
      </p:sp>
      <p:pic>
        <p:nvPicPr>
          <p:cNvPr id="7" name="Image 6">
            <a:extLst>
              <a:ext uri="{FF2B5EF4-FFF2-40B4-BE49-F238E27FC236}">
                <a16:creationId xmlns:a16="http://schemas.microsoft.com/office/drawing/2014/main" id="{350740E1-FBCB-4ADB-9BE6-48BDC55D291C}"/>
              </a:ext>
            </a:extLst>
          </p:cNvPr>
          <p:cNvPicPr/>
          <p:nvPr/>
        </p:nvPicPr>
        <p:blipFill rotWithShape="1">
          <a:blip r:embed="rId4"/>
          <a:srcRect l="40461" t="58187" r="47550" b="35145"/>
          <a:stretch/>
        </p:blipFill>
        <p:spPr bwMode="auto">
          <a:xfrm>
            <a:off x="175571" y="35082"/>
            <a:ext cx="1743966" cy="10168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0496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18E7D2-DF30-4B87-9CD6-ED3C56243CCF}"/>
              </a:ext>
            </a:extLst>
          </p:cNvPr>
          <p:cNvSpPr>
            <a:spLocks noGrp="1"/>
          </p:cNvSpPr>
          <p:nvPr>
            <p:ph type="title"/>
          </p:nvPr>
        </p:nvSpPr>
        <p:spPr>
          <a:xfrm>
            <a:off x="654050" y="439382"/>
            <a:ext cx="9563838" cy="443120"/>
          </a:xfrm>
        </p:spPr>
        <p:txBody>
          <a:bodyPr/>
          <a:lstStyle/>
          <a:p>
            <a:pPr algn="r"/>
            <a:r>
              <a:rPr lang="it-IT" sz="2400" dirty="0">
                <a:latin typeface="Titillium" panose="00000500000000000000" pitchFamily="50" charset="0"/>
              </a:rPr>
              <a:t>1er janvier 2020 - Nouvelle recommandation </a:t>
            </a:r>
            <a:r>
              <a:rPr lang="fr-FR" sz="2400" dirty="0">
                <a:solidFill>
                  <a:srgbClr val="808285">
                    <a:lumMod val="50000"/>
                  </a:srgbClr>
                </a:solidFill>
                <a:latin typeface="Titillium" panose="00000500000000000000" pitchFamily="50" charset="0"/>
              </a:rPr>
              <a:t>CACES</a:t>
            </a:r>
            <a:r>
              <a:rPr lang="fr-FR" sz="2400" baseline="30000" dirty="0">
                <a:solidFill>
                  <a:srgbClr val="FF0000"/>
                </a:solidFill>
                <a:latin typeface="Titillium" panose="00000500000000000000" pitchFamily="50" charset="0"/>
              </a:rPr>
              <a:t> </a:t>
            </a:r>
            <a:r>
              <a:rPr lang="fr-FR" sz="2400" baseline="30000" dirty="0">
                <a:solidFill>
                  <a:srgbClr val="808285">
                    <a:lumMod val="50000"/>
                  </a:srgbClr>
                </a:solidFill>
                <a:latin typeface="Titillium" panose="00000500000000000000" pitchFamily="50" charset="0"/>
              </a:rPr>
              <a:t>® </a:t>
            </a:r>
            <a:endParaRPr lang="it-IT" sz="2400" dirty="0">
              <a:latin typeface="Titillium" panose="00000500000000000000" pitchFamily="50" charset="0"/>
            </a:endParaRPr>
          </a:p>
        </p:txBody>
      </p:sp>
      <p:sp>
        <p:nvSpPr>
          <p:cNvPr id="25" name="Rectangle 24"/>
          <p:cNvSpPr/>
          <p:nvPr/>
        </p:nvSpPr>
        <p:spPr>
          <a:xfrm>
            <a:off x="2567608" y="1680280"/>
            <a:ext cx="6882809" cy="486287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
                <a:srgbClr val="C8102E"/>
              </a:buClr>
              <a:buSzTx/>
              <a:buFontTx/>
              <a:buNone/>
              <a:tabLst/>
              <a:defRPr/>
            </a:pPr>
            <a:r>
              <a:rPr kumimoji="0" lang="fr-FR" sz="2500" b="0" i="0" u="none" strike="noStrike" kern="1200" cap="none" spc="0" normalizeH="0" baseline="0" noProof="0" dirty="0">
                <a:ln>
                  <a:noFill/>
                </a:ln>
                <a:solidFill>
                  <a:srgbClr val="2C2A29"/>
                </a:solidFill>
                <a:effectLst/>
                <a:uLnTx/>
                <a:uFillTx/>
                <a:latin typeface="Titillium" pitchFamily="50" charset="0"/>
                <a:ea typeface="+mn-ea"/>
                <a:cs typeface="+mn-cs"/>
              </a:rPr>
              <a:t>Nouvelle recommandation </a:t>
            </a:r>
            <a:r>
              <a:rPr kumimoji="0" lang="fr-FR" sz="2500" b="0" i="0" u="none" strike="noStrike" kern="1200" cap="none" spc="0" normalizeH="0" baseline="0" noProof="0" dirty="0">
                <a:ln>
                  <a:noFill/>
                </a:ln>
                <a:solidFill>
                  <a:srgbClr val="808285">
                    <a:lumMod val="50000"/>
                  </a:srgbClr>
                </a:solidFill>
                <a:effectLst/>
                <a:uLnTx/>
                <a:uFillTx/>
                <a:latin typeface="Titillium" pitchFamily="50" charset="0"/>
                <a:ea typeface="+mn-ea"/>
                <a:cs typeface="+mn-cs"/>
              </a:rPr>
              <a:t>CACES</a:t>
            </a:r>
            <a:r>
              <a:rPr kumimoji="0" lang="fr-FR" sz="2500" b="0" i="0" u="none" strike="noStrike" kern="1200" cap="none" spc="0" normalizeH="0" baseline="30000" noProof="0" dirty="0">
                <a:ln>
                  <a:noFill/>
                </a:ln>
                <a:solidFill>
                  <a:srgbClr val="FF0000"/>
                </a:solidFill>
                <a:effectLst/>
                <a:uLnTx/>
                <a:uFillTx/>
                <a:latin typeface="Titillium" pitchFamily="50" charset="0"/>
                <a:ea typeface="+mn-ea"/>
                <a:cs typeface="+mn-cs"/>
              </a:rPr>
              <a:t> </a:t>
            </a:r>
            <a:r>
              <a:rPr kumimoji="0" lang="fr-FR" sz="2500" b="0" i="0" u="none" strike="noStrike" kern="1200" cap="none" spc="0" normalizeH="0" baseline="30000" noProof="0" dirty="0">
                <a:ln>
                  <a:noFill/>
                </a:ln>
                <a:solidFill>
                  <a:srgbClr val="808285">
                    <a:lumMod val="50000"/>
                  </a:srgbClr>
                </a:solidFill>
                <a:effectLst/>
                <a:uLnTx/>
                <a:uFillTx/>
                <a:latin typeface="Titillium" pitchFamily="50" charset="0"/>
                <a:ea typeface="+mn-ea"/>
                <a:cs typeface="+mn-cs"/>
              </a:rPr>
              <a:t>®  </a:t>
            </a:r>
            <a:r>
              <a:rPr kumimoji="0" lang="fr-FR" sz="2500" b="0" i="0" u="none" strike="noStrike" kern="1200" cap="none" spc="0" normalizeH="0" baseline="0" noProof="0" dirty="0">
                <a:ln>
                  <a:noFill/>
                </a:ln>
                <a:solidFill>
                  <a:srgbClr val="2C2A29">
                    <a:lumMod val="75000"/>
                    <a:lumOff val="25000"/>
                  </a:srgbClr>
                </a:solidFill>
                <a:effectLst/>
                <a:uLnTx/>
                <a:uFillTx/>
                <a:latin typeface="Titillium" pitchFamily="50" charset="0"/>
                <a:ea typeface="+mn-ea"/>
                <a:cs typeface="+mn-cs"/>
              </a:rPr>
              <a:t>R.485</a:t>
            </a:r>
          </a:p>
          <a:p>
            <a:pPr marL="0" marR="0" lvl="0" indent="0" algn="l" defTabSz="914400" rtl="0" eaLnBrk="1" fontAlgn="auto" latinLnBrk="0" hangingPunct="1">
              <a:lnSpc>
                <a:spcPct val="100000"/>
              </a:lnSpc>
              <a:spcBef>
                <a:spcPts val="0"/>
              </a:spcBef>
              <a:spcAft>
                <a:spcPts val="600"/>
              </a:spcAft>
              <a:buClr>
                <a:srgbClr val="C8102E"/>
              </a:buClr>
              <a:buSzTx/>
              <a:buFontTx/>
              <a:buNone/>
              <a:tabLst/>
              <a:defRPr/>
            </a:pPr>
            <a:endParaRPr kumimoji="0" lang="fr-FR" sz="2000" b="0" i="0" u="none" strike="noStrike" kern="1200" cap="none" spc="0" normalizeH="0" baseline="0" noProof="0" dirty="0">
              <a:ln>
                <a:noFill/>
              </a:ln>
              <a:solidFill>
                <a:srgbClr val="2C2A29">
                  <a:lumMod val="75000"/>
                  <a:lumOff val="25000"/>
                </a:srgbClr>
              </a:solidFill>
              <a:effectLst/>
              <a:uLnTx/>
              <a:uFillTx/>
              <a:latin typeface="Titillium" pitchFamily="50" charset="0"/>
              <a:ea typeface="+mn-ea"/>
              <a:cs typeface="+mn-cs"/>
            </a:endParaRPr>
          </a:p>
          <a:p>
            <a:pPr marL="342900" marR="0" lvl="0" indent="-342900" algn="l" defTabSz="914400" rtl="0" eaLnBrk="1" fontAlgn="auto" latinLnBrk="0" hangingPunct="1">
              <a:lnSpc>
                <a:spcPct val="100000"/>
              </a:lnSpc>
              <a:spcBef>
                <a:spcPts val="0"/>
              </a:spcBef>
              <a:spcAft>
                <a:spcPts val="600"/>
              </a:spcAft>
              <a:buClr>
                <a:srgbClr val="C8102E"/>
              </a:buClr>
              <a:buSzTx/>
              <a:buFont typeface="Wingdings" panose="05000000000000000000" pitchFamily="2" charset="2"/>
              <a:buChar char="§"/>
              <a:tabLst/>
              <a:defRPr/>
            </a:pPr>
            <a:r>
              <a:rPr kumimoji="0" lang="fr-FR" sz="2000" b="0" i="0" u="none" strike="noStrike" kern="1200" cap="none" spc="0" normalizeH="0" baseline="0" noProof="0" dirty="0">
                <a:ln>
                  <a:noFill/>
                </a:ln>
                <a:solidFill>
                  <a:srgbClr val="C00000"/>
                </a:solidFill>
                <a:effectLst/>
                <a:uLnTx/>
                <a:uFillTx/>
                <a:latin typeface="Titillium" pitchFamily="50" charset="0"/>
                <a:ea typeface="+mn-ea"/>
                <a:cs typeface="+mn-cs"/>
              </a:rPr>
              <a:t>Gerbeurs à conducteur accompagnant sans plateforme </a:t>
            </a:r>
            <a:r>
              <a:rPr kumimoji="0" lang="fr-FR" sz="2000" b="0" i="0" u="none" strike="noStrike" kern="1200" cap="none" spc="0" normalizeH="0" baseline="0" noProof="0" dirty="0">
                <a:ln>
                  <a:noFill/>
                </a:ln>
                <a:solidFill>
                  <a:srgbClr val="808285">
                    <a:lumMod val="50000"/>
                  </a:srgbClr>
                </a:solidFill>
                <a:effectLst/>
                <a:uLnTx/>
                <a:uFillTx/>
                <a:latin typeface="Titillium" pitchFamily="50" charset="0"/>
                <a:ea typeface="+mn-ea"/>
                <a:cs typeface="+mn-cs"/>
              </a:rPr>
              <a:t>CACES</a:t>
            </a:r>
            <a:r>
              <a:rPr kumimoji="0" lang="fr-FR" sz="2000" b="0" i="0" u="none" strike="noStrike" kern="1200" cap="none" spc="0" normalizeH="0" baseline="30000" noProof="0" dirty="0">
                <a:ln>
                  <a:noFill/>
                </a:ln>
                <a:solidFill>
                  <a:srgbClr val="FF0000"/>
                </a:solidFill>
                <a:effectLst/>
                <a:uLnTx/>
                <a:uFillTx/>
                <a:latin typeface="Titillium" pitchFamily="50" charset="0"/>
                <a:ea typeface="+mn-ea"/>
                <a:cs typeface="+mn-cs"/>
              </a:rPr>
              <a:t> </a:t>
            </a:r>
            <a:r>
              <a:rPr kumimoji="0" lang="fr-FR" sz="2000" b="0" i="0" u="none" strike="noStrike" kern="1200" cap="none" spc="0" normalizeH="0" baseline="30000" noProof="0" dirty="0">
                <a:ln>
                  <a:noFill/>
                </a:ln>
                <a:solidFill>
                  <a:srgbClr val="808285">
                    <a:lumMod val="50000"/>
                  </a:srgbClr>
                </a:solidFill>
                <a:effectLst/>
                <a:uLnTx/>
                <a:uFillTx/>
                <a:latin typeface="Titillium" pitchFamily="50" charset="0"/>
                <a:ea typeface="+mn-ea"/>
                <a:cs typeface="+mn-cs"/>
              </a:rPr>
              <a:t>®  </a:t>
            </a:r>
            <a:r>
              <a:rPr kumimoji="0" lang="fr-FR" sz="2000" b="0" i="0" u="none" strike="noStrike" kern="1200" cap="none" spc="0" normalizeH="0" baseline="0" noProof="0" dirty="0">
                <a:ln>
                  <a:noFill/>
                </a:ln>
                <a:solidFill>
                  <a:srgbClr val="2C2A29">
                    <a:lumMod val="90000"/>
                    <a:lumOff val="10000"/>
                  </a:srgbClr>
                </a:solidFill>
                <a:effectLst/>
                <a:uLnTx/>
                <a:uFillTx/>
                <a:latin typeface="Titillium" pitchFamily="50" charset="0"/>
                <a:ea typeface="+mn-ea"/>
                <a:cs typeface="+mn-cs"/>
              </a:rPr>
              <a:t>catégorie 1 et 2</a:t>
            </a:r>
          </a:p>
          <a:p>
            <a:pPr marL="342900" marR="0" lvl="0" indent="-342900" algn="l" defTabSz="914400" rtl="0" eaLnBrk="1" fontAlgn="auto" latinLnBrk="0" hangingPunct="1">
              <a:lnSpc>
                <a:spcPct val="100000"/>
              </a:lnSpc>
              <a:spcBef>
                <a:spcPts val="0"/>
              </a:spcBef>
              <a:spcAft>
                <a:spcPts val="600"/>
              </a:spcAft>
              <a:buClr>
                <a:srgbClr val="C8102E"/>
              </a:buClr>
              <a:buSzTx/>
              <a:buFont typeface="Wingdings" panose="05000000000000000000" pitchFamily="2" charset="2"/>
              <a:buChar char="§"/>
              <a:tabLst/>
              <a:defRPr/>
            </a:pPr>
            <a:r>
              <a:rPr kumimoji="0" lang="fr-FR" sz="2000" b="0" i="0" u="none" strike="noStrike" kern="1200" cap="none" spc="0" normalizeH="0" baseline="0" noProof="0" dirty="0">
                <a:ln>
                  <a:noFill/>
                </a:ln>
                <a:solidFill>
                  <a:srgbClr val="C8102E"/>
                </a:solidFill>
                <a:effectLst/>
                <a:uLnTx/>
                <a:uFillTx/>
                <a:latin typeface="Titillium" pitchFamily="50" charset="0"/>
                <a:ea typeface="+mn-ea"/>
                <a:cs typeface="+mn-cs"/>
              </a:rPr>
              <a:t>Catégorie 1 </a:t>
            </a:r>
            <a:br>
              <a:rPr kumimoji="0" lang="fr-FR" sz="2000" b="0" i="0" u="none" strike="noStrike" kern="1200" cap="none" spc="0" normalizeH="0" baseline="0" noProof="0" dirty="0">
                <a:ln>
                  <a:noFill/>
                </a:ln>
                <a:solidFill>
                  <a:srgbClr val="2C2A29"/>
                </a:solidFill>
                <a:effectLst/>
                <a:uLnTx/>
                <a:uFillTx/>
                <a:latin typeface="Titillium" pitchFamily="50" charset="0"/>
                <a:ea typeface="+mn-ea"/>
                <a:cs typeface="+mn-cs"/>
              </a:rPr>
            </a:br>
            <a:r>
              <a:rPr kumimoji="0" lang="fr-FR" sz="2000" b="0" i="0" u="none" strike="noStrike" kern="1200" cap="none" spc="0" normalizeH="0" baseline="0" noProof="0" dirty="0">
                <a:ln>
                  <a:noFill/>
                </a:ln>
                <a:solidFill>
                  <a:srgbClr val="2C2A29"/>
                </a:solidFill>
                <a:effectLst/>
                <a:uLnTx/>
                <a:uFillTx/>
                <a:latin typeface="Titillium" pitchFamily="50" charset="0"/>
                <a:ea typeface="+mn-ea"/>
                <a:cs typeface="+mn-cs"/>
              </a:rPr>
              <a:t>1,2 m &lt; hauteur de levée &gt;= 2,50 m</a:t>
            </a:r>
          </a:p>
          <a:p>
            <a:pPr marL="342900" marR="0" lvl="0" indent="-342900" algn="l" defTabSz="914400" rtl="0" eaLnBrk="1" fontAlgn="auto" latinLnBrk="0" hangingPunct="1">
              <a:lnSpc>
                <a:spcPct val="100000"/>
              </a:lnSpc>
              <a:spcBef>
                <a:spcPts val="0"/>
              </a:spcBef>
              <a:spcAft>
                <a:spcPts val="600"/>
              </a:spcAft>
              <a:buClr>
                <a:srgbClr val="C8102E"/>
              </a:buClr>
              <a:buSzTx/>
              <a:buFont typeface="Wingdings" panose="05000000000000000000" pitchFamily="2" charset="2"/>
              <a:buChar char="§"/>
              <a:tabLst/>
              <a:defRPr/>
            </a:pPr>
            <a:r>
              <a:rPr kumimoji="0" lang="fr-FR" sz="2000" b="0" i="0" u="none" strike="noStrike" kern="1200" cap="none" spc="0" normalizeH="0" baseline="0" noProof="0" dirty="0">
                <a:ln>
                  <a:noFill/>
                </a:ln>
                <a:solidFill>
                  <a:srgbClr val="C8102E"/>
                </a:solidFill>
                <a:effectLst/>
                <a:uLnTx/>
                <a:uFillTx/>
                <a:latin typeface="Titillium" pitchFamily="50" charset="0"/>
                <a:ea typeface="+mn-ea"/>
                <a:cs typeface="+mn-cs"/>
              </a:rPr>
              <a:t>Catégorie 2 </a:t>
            </a:r>
            <a:br>
              <a:rPr kumimoji="0" lang="fr-FR" sz="2000" b="0" i="0" u="none" strike="noStrike" kern="1200" cap="none" spc="0" normalizeH="0" baseline="0" noProof="0" dirty="0">
                <a:ln>
                  <a:noFill/>
                </a:ln>
                <a:solidFill>
                  <a:srgbClr val="2C2A29"/>
                </a:solidFill>
                <a:effectLst/>
                <a:uLnTx/>
                <a:uFillTx/>
                <a:latin typeface="Titillium" pitchFamily="50" charset="0"/>
                <a:ea typeface="+mn-ea"/>
                <a:cs typeface="+mn-cs"/>
              </a:rPr>
            </a:br>
            <a:r>
              <a:rPr kumimoji="0" lang="fr-FR" sz="2000" b="0" i="0" u="none" strike="noStrike" kern="1200" cap="none" spc="0" normalizeH="0" baseline="0" noProof="0" dirty="0">
                <a:ln>
                  <a:noFill/>
                </a:ln>
                <a:solidFill>
                  <a:srgbClr val="2C2A29"/>
                </a:solidFill>
                <a:effectLst/>
                <a:uLnTx/>
                <a:uFillTx/>
                <a:latin typeface="Titillium" pitchFamily="50" charset="0"/>
                <a:ea typeface="+mn-ea"/>
                <a:cs typeface="+mn-cs"/>
              </a:rPr>
              <a:t>hauteur de levée &gt; 2,50 m</a:t>
            </a:r>
          </a:p>
          <a:p>
            <a:pPr marL="288000" marR="0" lvl="0" indent="-288000" algn="l" defTabSz="914400" rtl="0" eaLnBrk="1" fontAlgn="auto" latinLnBrk="0" hangingPunct="1">
              <a:lnSpc>
                <a:spcPct val="150000"/>
              </a:lnSpc>
              <a:spcBef>
                <a:spcPts val="0"/>
              </a:spcBef>
              <a:spcAft>
                <a:spcPts val="600"/>
              </a:spcAft>
              <a:buClr>
                <a:srgbClr val="C8102E"/>
              </a:buClr>
              <a:buSzTx/>
              <a:buFont typeface="Titillium Web" panose="00000500000000000000" pitchFamily="2" charset="0"/>
              <a:buChar char="•"/>
              <a:tabLst/>
              <a:defRPr/>
            </a:pPr>
            <a:r>
              <a:rPr kumimoji="0" lang="fr-FR" sz="2000" b="0" i="0" u="none" strike="noStrike" kern="1200" cap="none" spc="0" normalizeH="0" baseline="0" noProof="0" dirty="0">
                <a:ln>
                  <a:noFill/>
                </a:ln>
                <a:solidFill>
                  <a:srgbClr val="C8102E"/>
                </a:solidFill>
                <a:effectLst/>
                <a:uLnTx/>
                <a:uFillTx/>
                <a:latin typeface="Titillium" pitchFamily="50" charset="0"/>
                <a:ea typeface="+mn-ea"/>
                <a:cs typeface="+mn-cs"/>
              </a:rPr>
              <a:t>Un CACES</a:t>
            </a:r>
            <a:r>
              <a:rPr kumimoji="0" lang="fr-FR" sz="2000" b="0" i="0" u="none" strike="noStrike" kern="1200" cap="none" spc="0" normalizeH="0" baseline="30000" noProof="0" dirty="0">
                <a:ln>
                  <a:noFill/>
                </a:ln>
                <a:solidFill>
                  <a:srgbClr val="C8102E"/>
                </a:solidFill>
                <a:effectLst/>
                <a:uLnTx/>
                <a:uFillTx/>
                <a:latin typeface="Titillium" pitchFamily="50" charset="0"/>
                <a:ea typeface="+mn-ea"/>
                <a:cs typeface="+mn-cs"/>
              </a:rPr>
              <a:t> ®  </a:t>
            </a:r>
            <a:r>
              <a:rPr kumimoji="0" lang="fr-FR" sz="2000" b="0" i="0" u="none" strike="noStrike" kern="1200" cap="none" spc="0" normalizeH="0" baseline="0" noProof="0" dirty="0">
                <a:ln>
                  <a:noFill/>
                </a:ln>
                <a:solidFill>
                  <a:srgbClr val="C8102E"/>
                </a:solidFill>
                <a:effectLst/>
                <a:uLnTx/>
                <a:uFillTx/>
                <a:latin typeface="Titillium" pitchFamily="50" charset="0"/>
                <a:ea typeface="+mn-ea"/>
                <a:cs typeface="+mn-cs"/>
              </a:rPr>
              <a:t>catégorie 2 permet de conduire </a:t>
            </a:r>
            <a:br>
              <a:rPr kumimoji="0" lang="fr-FR" sz="2000" b="0" i="0" u="none" strike="noStrike" kern="1200" cap="none" spc="0" normalizeH="0" baseline="0" noProof="0" dirty="0">
                <a:ln>
                  <a:noFill/>
                </a:ln>
                <a:solidFill>
                  <a:srgbClr val="C8102E"/>
                </a:solidFill>
                <a:effectLst/>
                <a:uLnTx/>
                <a:uFillTx/>
                <a:latin typeface="Titillium" pitchFamily="50" charset="0"/>
                <a:ea typeface="+mn-ea"/>
                <a:cs typeface="+mn-cs"/>
              </a:rPr>
            </a:br>
            <a:r>
              <a:rPr kumimoji="0" lang="fr-FR" sz="2000" b="0" i="0" u="none" strike="noStrike" kern="1200" cap="none" spc="0" normalizeH="0" baseline="0" noProof="0" dirty="0">
                <a:ln>
                  <a:noFill/>
                </a:ln>
                <a:solidFill>
                  <a:srgbClr val="C8102E"/>
                </a:solidFill>
                <a:effectLst/>
                <a:uLnTx/>
                <a:uFillTx/>
                <a:latin typeface="Titillium" pitchFamily="50" charset="0"/>
                <a:ea typeface="+mn-ea"/>
                <a:cs typeface="+mn-cs"/>
              </a:rPr>
              <a:t>la catégorie 1</a:t>
            </a:r>
          </a:p>
          <a:p>
            <a:pPr marL="288000" marR="0" lvl="0" indent="-288000" algn="l" defTabSz="914400" rtl="0" eaLnBrk="1" fontAlgn="auto" latinLnBrk="0" hangingPunct="1">
              <a:lnSpc>
                <a:spcPct val="150000"/>
              </a:lnSpc>
              <a:spcBef>
                <a:spcPts val="0"/>
              </a:spcBef>
              <a:spcAft>
                <a:spcPts val="600"/>
              </a:spcAft>
              <a:buClr>
                <a:srgbClr val="C8102E"/>
              </a:buClr>
              <a:buSzTx/>
              <a:buFont typeface="Titillium Web" panose="00000500000000000000" pitchFamily="2" charset="0"/>
              <a:buChar char="•"/>
              <a:tabLst/>
              <a:defRPr/>
            </a:pPr>
            <a:r>
              <a:rPr kumimoji="0" lang="fr-FR" sz="2000" b="0" i="0" u="none" strike="noStrike" kern="1200" cap="none" spc="0" normalizeH="0" baseline="0" noProof="0" dirty="0">
                <a:ln>
                  <a:noFill/>
                </a:ln>
                <a:solidFill>
                  <a:srgbClr val="2C2A29"/>
                </a:solidFill>
                <a:effectLst/>
                <a:uLnTx/>
                <a:uFillTx/>
                <a:latin typeface="Titillium" pitchFamily="50" charset="0"/>
                <a:ea typeface="+mn-ea"/>
                <a:cs typeface="+mn-cs"/>
              </a:rPr>
              <a:t>Tests théorique et pratique</a:t>
            </a:r>
            <a:endParaRPr kumimoji="0" lang="fr-FR" sz="2000" b="0" i="0" u="none" strike="noStrike" kern="1200" cap="none" spc="0" normalizeH="0" baseline="0" noProof="0" dirty="0">
              <a:ln>
                <a:noFill/>
              </a:ln>
              <a:solidFill>
                <a:srgbClr val="2C2A29">
                  <a:lumMod val="75000"/>
                  <a:lumOff val="25000"/>
                </a:srgbClr>
              </a:solidFill>
              <a:effectLst/>
              <a:uLnTx/>
              <a:uFillTx/>
              <a:latin typeface="Titillium" pitchFamily="50" charset="0"/>
              <a:ea typeface="+mn-ea"/>
              <a:cs typeface="+mn-cs"/>
            </a:endParaRPr>
          </a:p>
          <a:p>
            <a:pPr marL="288000" marR="0" lvl="0" indent="-288000" algn="l" defTabSz="914400" rtl="0" eaLnBrk="1" fontAlgn="auto" latinLnBrk="0" hangingPunct="1">
              <a:lnSpc>
                <a:spcPct val="100000"/>
              </a:lnSpc>
              <a:spcBef>
                <a:spcPts val="0"/>
              </a:spcBef>
              <a:spcAft>
                <a:spcPts val="600"/>
              </a:spcAft>
              <a:buClr>
                <a:srgbClr val="C8102E"/>
              </a:buClr>
              <a:buSzTx/>
              <a:buFont typeface="Titillium Web" panose="00000500000000000000" pitchFamily="2" charset="0"/>
              <a:buChar char="•"/>
              <a:tabLst/>
              <a:defRPr/>
            </a:pPr>
            <a:endParaRPr kumimoji="0" lang="fr-FR" sz="2000" b="0" i="0" u="none" strike="noStrike" kern="1200" cap="none" spc="0" normalizeH="0" baseline="0" noProof="0" dirty="0">
              <a:ln>
                <a:noFill/>
              </a:ln>
              <a:solidFill>
                <a:srgbClr val="2C2A29">
                  <a:lumMod val="75000"/>
                  <a:lumOff val="25000"/>
                </a:srgbClr>
              </a:solidFill>
              <a:effectLst/>
              <a:uLnTx/>
              <a:uFillTx/>
              <a:latin typeface="Titillium" pitchFamily="50" charset="0"/>
              <a:ea typeface="+mn-ea"/>
              <a:cs typeface="+mn-cs"/>
            </a:endParaRPr>
          </a:p>
        </p:txBody>
      </p:sp>
      <p:pic>
        <p:nvPicPr>
          <p:cNvPr id="3" name="Image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37053" y="3880883"/>
            <a:ext cx="2178136" cy="1913861"/>
          </a:xfrm>
          <a:prstGeom prst="rect">
            <a:avLst/>
          </a:prstGeom>
        </p:spPr>
      </p:pic>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l="31830" r="24489" b="15144"/>
          <a:stretch/>
        </p:blipFill>
        <p:spPr>
          <a:xfrm>
            <a:off x="8616279" y="2924944"/>
            <a:ext cx="2958817" cy="3830042"/>
          </a:xfrm>
          <a:prstGeom prst="rect">
            <a:avLst/>
          </a:prstGeom>
        </p:spPr>
      </p:pic>
      <p:pic>
        <p:nvPicPr>
          <p:cNvPr id="6" name="Image 5">
            <a:extLst>
              <a:ext uri="{FF2B5EF4-FFF2-40B4-BE49-F238E27FC236}">
                <a16:creationId xmlns:a16="http://schemas.microsoft.com/office/drawing/2014/main" id="{7F3936EE-F337-4D50-A0D7-E08DEDCB6F4C}"/>
              </a:ext>
            </a:extLst>
          </p:cNvPr>
          <p:cNvPicPr/>
          <p:nvPr/>
        </p:nvPicPr>
        <p:blipFill rotWithShape="1">
          <a:blip r:embed="rId4"/>
          <a:srcRect l="40461" t="58187" r="47550" b="35145"/>
          <a:stretch/>
        </p:blipFill>
        <p:spPr bwMode="auto">
          <a:xfrm>
            <a:off x="175571" y="35082"/>
            <a:ext cx="1743966" cy="10168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1820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3412" y="1268760"/>
            <a:ext cx="8028892" cy="900100"/>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2C2A29"/>
              </a:solidFill>
              <a:effectLst/>
              <a:uLnTx/>
              <a:uFillTx/>
              <a:latin typeface="Titillium" pitchFamily="50" charset="0"/>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25281-793C-44B6-9FB4-1EB1BF188BFD}" type="slidenum">
              <a:rPr kumimoji="0" lang="en-GB" sz="1100" b="0" i="0" u="none" strike="noStrike" kern="1200" cap="none" spc="0" normalizeH="0" baseline="0" noProof="0" smtClean="0">
                <a:ln>
                  <a:noFill/>
                </a:ln>
                <a:solidFill>
                  <a:srgbClr val="808285"/>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en-GB" sz="1100" b="0" i="0" u="none" strike="noStrike" kern="1200" cap="none" spc="0" normalizeH="0" baseline="0" noProof="0" dirty="0">
              <a:ln>
                <a:noFill/>
              </a:ln>
              <a:solidFill>
                <a:srgbClr val="808285"/>
              </a:solidFill>
              <a:effectLst/>
              <a:uLnTx/>
              <a:uFillTx/>
              <a:latin typeface="Arial" panose="020B0604020202020204"/>
              <a:ea typeface="+mn-ea"/>
              <a:cs typeface="+mn-cs"/>
            </a:endParaRPr>
          </a:p>
        </p:txBody>
      </p:sp>
      <p:sp>
        <p:nvSpPr>
          <p:cNvPr id="12" name="Title 1"/>
          <p:cNvSpPr txBox="1">
            <a:spLocks/>
          </p:cNvSpPr>
          <p:nvPr/>
        </p:nvSpPr>
        <p:spPr>
          <a:xfrm>
            <a:off x="507212" y="278662"/>
            <a:ext cx="9439433" cy="36001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1400" kern="1200" cap="none" baseline="0">
                <a:solidFill>
                  <a:schemeClr val="tx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GB" sz="2500" b="0" i="0" u="none" strike="noStrike" kern="1200" cap="none" spc="0" normalizeH="0" baseline="0" noProof="0" dirty="0" err="1">
                <a:ln>
                  <a:noFill/>
                </a:ln>
                <a:solidFill>
                  <a:srgbClr val="2C2A29"/>
                </a:solidFill>
                <a:effectLst/>
                <a:uLnTx/>
                <a:uFillTx/>
                <a:latin typeface="Titillium" panose="00000500000000000000" pitchFamily="50" charset="0"/>
                <a:ea typeface="+mj-ea"/>
                <a:cs typeface="+mj-cs"/>
              </a:rPr>
              <a:t>Pourquoi</a:t>
            </a:r>
            <a:r>
              <a:rPr kumimoji="0" lang="en-GB" sz="2500" b="0" i="0" u="none" strike="noStrike" kern="1200" cap="none" spc="0" normalizeH="0" baseline="0" noProof="0" dirty="0">
                <a:ln>
                  <a:noFill/>
                </a:ln>
                <a:solidFill>
                  <a:srgbClr val="2C2A29"/>
                </a:solidFill>
                <a:effectLst/>
                <a:uLnTx/>
                <a:uFillTx/>
                <a:latin typeface="Titillium" panose="00000500000000000000" pitchFamily="50" charset="0"/>
                <a:ea typeface="+mj-ea"/>
                <a:cs typeface="+mj-cs"/>
              </a:rPr>
              <a:t> </a:t>
            </a:r>
            <a:r>
              <a:rPr kumimoji="0" lang="en-GB" sz="2500" b="0" i="0" u="none" strike="noStrike" kern="1200" cap="none" spc="0" normalizeH="0" baseline="0" noProof="0" dirty="0" err="1">
                <a:ln>
                  <a:noFill/>
                </a:ln>
                <a:solidFill>
                  <a:srgbClr val="2C2A29"/>
                </a:solidFill>
                <a:effectLst/>
                <a:uLnTx/>
                <a:uFillTx/>
                <a:latin typeface="Titillium" panose="00000500000000000000" pitchFamily="50" charset="0"/>
                <a:ea typeface="+mj-ea"/>
                <a:cs typeface="+mj-cs"/>
              </a:rPr>
              <a:t>ces</a:t>
            </a:r>
            <a:r>
              <a:rPr kumimoji="0" lang="en-GB" sz="2500" b="0" i="0" u="none" strike="noStrike" kern="1200" cap="none" spc="0" normalizeH="0" baseline="0" noProof="0" dirty="0">
                <a:ln>
                  <a:noFill/>
                </a:ln>
                <a:solidFill>
                  <a:srgbClr val="2C2A29"/>
                </a:solidFill>
                <a:effectLst/>
                <a:uLnTx/>
                <a:uFillTx/>
                <a:latin typeface="Titillium" panose="00000500000000000000" pitchFamily="50" charset="0"/>
                <a:ea typeface="+mj-ea"/>
                <a:cs typeface="+mj-cs"/>
              </a:rPr>
              <a:t> </a:t>
            </a:r>
            <a:r>
              <a:rPr kumimoji="0" lang="en-GB" sz="2500" b="0" i="0" u="none" strike="noStrike" kern="1200" cap="none" spc="0" normalizeH="0" baseline="0" noProof="0" dirty="0" err="1">
                <a:ln>
                  <a:noFill/>
                </a:ln>
                <a:solidFill>
                  <a:srgbClr val="2C2A29"/>
                </a:solidFill>
                <a:effectLst/>
                <a:uLnTx/>
                <a:uFillTx/>
                <a:latin typeface="Titillium" panose="00000500000000000000" pitchFamily="50" charset="0"/>
                <a:ea typeface="+mj-ea"/>
                <a:cs typeface="+mj-cs"/>
              </a:rPr>
              <a:t>nouvelles</a:t>
            </a:r>
            <a:r>
              <a:rPr kumimoji="0" lang="en-GB" sz="2500" b="0" i="0" u="none" strike="noStrike" kern="1200" cap="none" spc="0" normalizeH="0" baseline="0" noProof="0" dirty="0">
                <a:ln>
                  <a:noFill/>
                </a:ln>
                <a:solidFill>
                  <a:srgbClr val="2C2A29"/>
                </a:solidFill>
                <a:effectLst/>
                <a:uLnTx/>
                <a:uFillTx/>
                <a:latin typeface="Titillium" panose="00000500000000000000" pitchFamily="50" charset="0"/>
                <a:ea typeface="+mj-ea"/>
                <a:cs typeface="+mj-cs"/>
              </a:rPr>
              <a:t> </a:t>
            </a:r>
            <a:r>
              <a:rPr kumimoji="0" lang="en-GB" sz="2500" b="0" i="0" u="none" strike="noStrike" kern="1200" cap="none" spc="0" normalizeH="0" baseline="0" noProof="0" dirty="0" err="1">
                <a:ln>
                  <a:noFill/>
                </a:ln>
                <a:solidFill>
                  <a:srgbClr val="2C2A29"/>
                </a:solidFill>
                <a:effectLst/>
                <a:uLnTx/>
                <a:uFillTx/>
                <a:latin typeface="Titillium" panose="00000500000000000000" pitchFamily="50" charset="0"/>
                <a:ea typeface="+mj-ea"/>
                <a:cs typeface="+mj-cs"/>
              </a:rPr>
              <a:t>catégories</a:t>
            </a:r>
            <a:r>
              <a:rPr kumimoji="0" lang="en-GB" sz="2500" b="0" i="0" u="none" strike="noStrike" kern="1200" cap="none" spc="0" normalizeH="0" baseline="0" noProof="0" dirty="0">
                <a:ln>
                  <a:noFill/>
                </a:ln>
                <a:solidFill>
                  <a:srgbClr val="2C2A29"/>
                </a:solidFill>
                <a:effectLst/>
                <a:uLnTx/>
                <a:uFillTx/>
                <a:latin typeface="Titillium" panose="00000500000000000000" pitchFamily="50" charset="0"/>
                <a:ea typeface="+mj-ea"/>
                <a:cs typeface="+mj-cs"/>
              </a:rPr>
              <a:t> ?</a:t>
            </a:r>
          </a:p>
        </p:txBody>
      </p:sp>
      <p:sp>
        <p:nvSpPr>
          <p:cNvPr id="18" name="Text Placeholder 3"/>
          <p:cNvSpPr>
            <a:spLocks noGrp="1"/>
          </p:cNvSpPr>
          <p:nvPr>
            <p:ph type="body" idx="4294967295"/>
          </p:nvPr>
        </p:nvSpPr>
        <p:spPr>
          <a:xfrm>
            <a:off x="479376" y="980728"/>
            <a:ext cx="10566398" cy="3672408"/>
          </a:xfrm>
          <a:prstGeom prst="rect">
            <a:avLst/>
          </a:prstGeom>
        </p:spPr>
        <p:txBody>
          <a:bodyPr/>
          <a:lstStyle/>
          <a:p>
            <a:pPr marL="0" indent="0">
              <a:buNone/>
            </a:pPr>
            <a:r>
              <a:rPr lang="fr-FR" dirty="0">
                <a:latin typeface="Titillium" pitchFamily="50" charset="0"/>
              </a:rPr>
              <a:t>Gerbeurs portés et accompagnants :</a:t>
            </a:r>
          </a:p>
          <a:p>
            <a:pPr marL="0" indent="0">
              <a:buNone/>
            </a:pPr>
            <a:r>
              <a:rPr lang="fr-FR" dirty="0">
                <a:solidFill>
                  <a:schemeClr val="accent1"/>
                </a:solidFill>
                <a:latin typeface="Titillium" pitchFamily="50" charset="0"/>
              </a:rPr>
              <a:t>Marché français 2019 : 21 000 unités vendues – Gerbeurs neufs</a:t>
            </a:r>
          </a:p>
          <a:p>
            <a:r>
              <a:rPr lang="fr-FR" sz="1800" dirty="0">
                <a:latin typeface="Titillium" panose="00000500000000000000" pitchFamily="50" charset="0"/>
              </a:rPr>
              <a:t>Utilisation polyvalente dans tous les secteurs d’activité : </a:t>
            </a:r>
            <a:br>
              <a:rPr lang="fr-FR" sz="1800" dirty="0">
                <a:latin typeface="Titillium" panose="00000500000000000000" pitchFamily="50" charset="0"/>
              </a:rPr>
            </a:br>
            <a:r>
              <a:rPr lang="fr-FR" sz="1800" dirty="0">
                <a:latin typeface="Titillium" panose="00000500000000000000" pitchFamily="50" charset="0"/>
              </a:rPr>
              <a:t>l’appareil est utilisé comme gerbeur, transpalette et préparateur de commandes</a:t>
            </a:r>
          </a:p>
          <a:p>
            <a:r>
              <a:rPr lang="fr-FR" sz="1800" dirty="0">
                <a:latin typeface="Titillium" panose="00000500000000000000" pitchFamily="50" charset="0"/>
              </a:rPr>
              <a:t>Gerbeur accompagnant compact mais très puissant </a:t>
            </a:r>
            <a:r>
              <a:rPr lang="fr-FR" sz="1800" dirty="0">
                <a:latin typeface="Titillium" panose="00000500000000000000" pitchFamily="50" charset="0"/>
                <a:sym typeface="Wingdings" panose="05000000000000000000" pitchFamily="2" charset="2"/>
              </a:rPr>
              <a:t> C</a:t>
            </a:r>
            <a:r>
              <a:rPr lang="fr-FR" sz="1800" dirty="0">
                <a:latin typeface="Titillium" panose="00000500000000000000" pitchFamily="50" charset="0"/>
              </a:rPr>
              <a:t>apacité jusqu’à 2 000 kg et hauteur d’élévation jusqu’à 6 m</a:t>
            </a:r>
          </a:p>
          <a:p>
            <a:r>
              <a:rPr lang="fr-FR" sz="1800" dirty="0">
                <a:latin typeface="Titillium" panose="00000500000000000000" pitchFamily="50" charset="0"/>
              </a:rPr>
              <a:t>Formation obligatoire mais souvent négligée </a:t>
            </a:r>
            <a:r>
              <a:rPr lang="fr-FR" sz="1800" dirty="0">
                <a:latin typeface="Titillium" panose="00000500000000000000" pitchFamily="50" charset="0"/>
                <a:sym typeface="Wingdings" panose="05000000000000000000" pitchFamily="2" charset="2"/>
              </a:rPr>
              <a:t></a:t>
            </a:r>
            <a:r>
              <a:rPr lang="fr-FR" sz="1800" dirty="0">
                <a:latin typeface="Titillium" panose="00000500000000000000" pitchFamily="50" charset="0"/>
              </a:rPr>
              <a:t> Beaucoup de petites blessures (mains, pieds) dues aux collisions et beaucoup de dommages matériels (chutes de palettes….)</a:t>
            </a:r>
            <a:br>
              <a:rPr lang="fr-FR" sz="2000" dirty="0"/>
            </a:br>
            <a:endParaRPr lang="fr-FR" sz="2000" dirty="0">
              <a:latin typeface="Titillium" pitchFamily="50" charset="0"/>
            </a:endParaRPr>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376" y="3789040"/>
            <a:ext cx="3960440" cy="2638962"/>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4112" y="3789040"/>
            <a:ext cx="3960440" cy="2642277"/>
          </a:xfrm>
          <a:prstGeom prst="rect">
            <a:avLst/>
          </a:prstGeom>
        </p:spPr>
      </p:pic>
      <p:sp>
        <p:nvSpPr>
          <p:cNvPr id="6" name="ZoneTexte 5"/>
          <p:cNvSpPr txBox="1"/>
          <p:nvPr/>
        </p:nvSpPr>
        <p:spPr>
          <a:xfrm>
            <a:off x="767408" y="6351711"/>
            <a:ext cx="3528392" cy="461665"/>
          </a:xfrm>
          <a:prstGeom prst="rect">
            <a:avLst/>
          </a:prstGeom>
          <a:noFill/>
        </p:spPr>
        <p:txBody>
          <a:bodyPr wrap="square" rtlCol="0">
            <a:spAutoFit/>
          </a:bodyPr>
          <a:lstStyle/>
          <a:p>
            <a:pPr marL="288000" marR="0" lvl="0" indent="-288000" algn="l" defTabSz="914400" rtl="0" eaLnBrk="1" fontAlgn="auto" latinLnBrk="0" hangingPunct="1">
              <a:lnSpc>
                <a:spcPct val="100000"/>
              </a:lnSpc>
              <a:spcBef>
                <a:spcPts val="0"/>
              </a:spcBef>
              <a:spcAft>
                <a:spcPts val="600"/>
              </a:spcAft>
              <a:buClr>
                <a:srgbClr val="C8102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C2A29"/>
                </a:solidFill>
                <a:effectLst/>
                <a:uLnTx/>
                <a:uFillTx/>
                <a:latin typeface="Titillium" panose="00000500000000000000" pitchFamily="50" charset="0"/>
                <a:ea typeface="+mn-ea"/>
                <a:cs typeface="+mn-cs"/>
              </a:rPr>
              <a:t>R.485 </a:t>
            </a:r>
            <a:r>
              <a:rPr kumimoji="0" lang="fr-FR" sz="2400" b="0" i="0" u="none" strike="noStrike" kern="1200" cap="none" spc="0" normalizeH="0" baseline="0" noProof="0" dirty="0">
                <a:ln>
                  <a:noFill/>
                </a:ln>
                <a:solidFill>
                  <a:srgbClr val="2C2A29"/>
                </a:solidFill>
                <a:effectLst/>
                <a:uLnTx/>
                <a:uFillTx/>
                <a:latin typeface="Titillium" panose="00000500000000000000" pitchFamily="50" charset="0"/>
                <a:ea typeface="+mn-ea"/>
                <a:cs typeface="+mn-cs"/>
              </a:rPr>
              <a:t>catégorie 1 </a:t>
            </a:r>
            <a:r>
              <a:rPr kumimoji="0" lang="en-US" sz="2400" b="0" i="0" u="none" strike="noStrike" kern="1200" cap="none" spc="0" normalizeH="0" baseline="0" noProof="0" dirty="0">
                <a:ln>
                  <a:noFill/>
                </a:ln>
                <a:solidFill>
                  <a:srgbClr val="2C2A29"/>
                </a:solidFill>
                <a:effectLst/>
                <a:uLnTx/>
                <a:uFillTx/>
                <a:latin typeface="Titillium" panose="00000500000000000000" pitchFamily="50" charset="0"/>
                <a:ea typeface="+mn-ea"/>
                <a:cs typeface="+mn-cs"/>
              </a:rPr>
              <a:t>et 2</a:t>
            </a:r>
          </a:p>
        </p:txBody>
      </p:sp>
      <p:sp>
        <p:nvSpPr>
          <p:cNvPr id="13" name="ZoneTexte 12"/>
          <p:cNvSpPr txBox="1"/>
          <p:nvPr/>
        </p:nvSpPr>
        <p:spPr>
          <a:xfrm>
            <a:off x="7392144" y="6410363"/>
            <a:ext cx="3240360" cy="461665"/>
          </a:xfrm>
          <a:prstGeom prst="rect">
            <a:avLst/>
          </a:prstGeom>
          <a:noFill/>
        </p:spPr>
        <p:txBody>
          <a:bodyPr wrap="square" rtlCol="0">
            <a:spAutoFit/>
          </a:bodyPr>
          <a:lstStyle/>
          <a:p>
            <a:pPr marL="288000" marR="0" lvl="0" indent="-288000" algn="l" defTabSz="914400" rtl="0" eaLnBrk="1" fontAlgn="auto" latinLnBrk="0" hangingPunct="1">
              <a:lnSpc>
                <a:spcPct val="100000"/>
              </a:lnSpc>
              <a:spcBef>
                <a:spcPts val="0"/>
              </a:spcBef>
              <a:spcAft>
                <a:spcPts val="600"/>
              </a:spcAft>
              <a:buClr>
                <a:srgbClr val="C8102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C2A29"/>
                </a:solidFill>
                <a:effectLst/>
                <a:uLnTx/>
                <a:uFillTx/>
                <a:latin typeface="Titillium" panose="00000500000000000000" pitchFamily="50" charset="0"/>
                <a:ea typeface="+mn-ea"/>
                <a:cs typeface="+mn-cs"/>
              </a:rPr>
              <a:t>R.</a:t>
            </a:r>
            <a:r>
              <a:rPr kumimoji="0" lang="fr-FR" sz="2400" b="0" i="0" u="none" strike="noStrike" kern="1200" cap="none" spc="0" normalizeH="0" baseline="0" noProof="0" dirty="0">
                <a:ln>
                  <a:noFill/>
                </a:ln>
                <a:solidFill>
                  <a:srgbClr val="2C2A29"/>
                </a:solidFill>
                <a:effectLst/>
                <a:uLnTx/>
                <a:uFillTx/>
                <a:latin typeface="Titillium" panose="00000500000000000000" pitchFamily="50" charset="0"/>
                <a:ea typeface="+mn-ea"/>
                <a:cs typeface="+mn-cs"/>
              </a:rPr>
              <a:t>489 catégorie 1B</a:t>
            </a:r>
          </a:p>
        </p:txBody>
      </p:sp>
      <p:pic>
        <p:nvPicPr>
          <p:cNvPr id="11" name="Image 10">
            <a:extLst>
              <a:ext uri="{FF2B5EF4-FFF2-40B4-BE49-F238E27FC236}">
                <a16:creationId xmlns:a16="http://schemas.microsoft.com/office/drawing/2014/main" id="{59D1C41F-C81D-4518-BE0C-BCEC56F70949}"/>
              </a:ext>
            </a:extLst>
          </p:cNvPr>
          <p:cNvPicPr/>
          <p:nvPr/>
        </p:nvPicPr>
        <p:blipFill rotWithShape="1">
          <a:blip r:embed="rId5"/>
          <a:srcRect l="40461" t="58187" r="47550" b="35145"/>
          <a:stretch/>
        </p:blipFill>
        <p:spPr bwMode="auto">
          <a:xfrm>
            <a:off x="175571" y="35082"/>
            <a:ext cx="1743966" cy="10168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5765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3412" y="1268760"/>
            <a:ext cx="8028892" cy="900100"/>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2C2A29"/>
              </a:solidFill>
              <a:effectLst/>
              <a:uLnTx/>
              <a:uFillTx/>
              <a:latin typeface="Titillium" pitchFamily="50" charset="0"/>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25281-793C-44B6-9FB4-1EB1BF188BFD}" type="slidenum">
              <a:rPr kumimoji="0" lang="en-GB" sz="1100" b="0" i="0" u="none" strike="noStrike" kern="1200" cap="none" spc="0" normalizeH="0" baseline="0" noProof="0" smtClean="0">
                <a:ln>
                  <a:noFill/>
                </a:ln>
                <a:solidFill>
                  <a:srgbClr val="808285"/>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GB" sz="1100" b="0" i="0" u="none" strike="noStrike" kern="1200" cap="none" spc="0" normalizeH="0" baseline="0" noProof="0" dirty="0">
              <a:ln>
                <a:noFill/>
              </a:ln>
              <a:solidFill>
                <a:srgbClr val="808285"/>
              </a:solidFill>
              <a:effectLst/>
              <a:uLnTx/>
              <a:uFillTx/>
              <a:latin typeface="Arial" panose="020B0604020202020204"/>
              <a:ea typeface="+mn-ea"/>
              <a:cs typeface="+mn-cs"/>
            </a:endParaRPr>
          </a:p>
        </p:txBody>
      </p:sp>
      <p:sp>
        <p:nvSpPr>
          <p:cNvPr id="12" name="Title 1"/>
          <p:cNvSpPr txBox="1">
            <a:spLocks/>
          </p:cNvSpPr>
          <p:nvPr/>
        </p:nvSpPr>
        <p:spPr>
          <a:xfrm>
            <a:off x="473354" y="358638"/>
            <a:ext cx="9439433" cy="36001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1400" kern="1200" cap="none" baseline="0">
                <a:solidFill>
                  <a:schemeClr val="tx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r-FR" sz="2400" b="0" i="0" u="none" strike="noStrike" kern="1200" cap="none" spc="0" normalizeH="0" baseline="0" noProof="0" dirty="0">
                <a:ln>
                  <a:noFill/>
                </a:ln>
                <a:solidFill>
                  <a:srgbClr val="2C2A29"/>
                </a:solidFill>
                <a:effectLst/>
                <a:uLnTx/>
                <a:uFillTx/>
                <a:latin typeface="Titillium" panose="00000500000000000000" pitchFamily="50" charset="0"/>
                <a:ea typeface="+mj-ea"/>
                <a:cs typeface="+mj-cs"/>
              </a:rPr>
              <a:t>Pourquoi ces nouvelles catégories ?</a:t>
            </a:r>
          </a:p>
        </p:txBody>
      </p:sp>
      <p:sp>
        <p:nvSpPr>
          <p:cNvPr id="18" name="Text Placeholder 3"/>
          <p:cNvSpPr>
            <a:spLocks noGrp="1"/>
          </p:cNvSpPr>
          <p:nvPr>
            <p:ph type="body" idx="4294967295"/>
          </p:nvPr>
        </p:nvSpPr>
        <p:spPr>
          <a:xfrm>
            <a:off x="479376" y="1052736"/>
            <a:ext cx="7128792" cy="4536504"/>
          </a:xfrm>
          <a:prstGeom prst="rect">
            <a:avLst/>
          </a:prstGeom>
        </p:spPr>
        <p:txBody>
          <a:bodyPr/>
          <a:lstStyle/>
          <a:p>
            <a:pPr marL="0" indent="0">
              <a:buNone/>
            </a:pPr>
            <a:r>
              <a:rPr lang="fr-FR" dirty="0">
                <a:latin typeface="Titillium" pitchFamily="50" charset="0"/>
              </a:rPr>
              <a:t>Préparateur de commandes à nacelle :</a:t>
            </a:r>
          </a:p>
          <a:p>
            <a:pPr marL="0" indent="0">
              <a:buNone/>
            </a:pPr>
            <a:r>
              <a:rPr lang="fr-FR" dirty="0">
                <a:solidFill>
                  <a:schemeClr val="accent1"/>
                </a:solidFill>
                <a:latin typeface="Titillium" pitchFamily="50" charset="0"/>
              </a:rPr>
              <a:t>Marché français 2019 : En croissance – environ 1 000 chariots neufs vendus annuellement</a:t>
            </a:r>
          </a:p>
          <a:p>
            <a:pPr marL="0" indent="0">
              <a:buNone/>
            </a:pPr>
            <a:endParaRPr lang="fr-FR" dirty="0">
              <a:solidFill>
                <a:srgbClr val="FF0000"/>
              </a:solidFill>
              <a:latin typeface="Titillium" pitchFamily="50" charset="0"/>
            </a:endParaRPr>
          </a:p>
          <a:p>
            <a:pPr marL="0" indent="0">
              <a:buNone/>
            </a:pPr>
            <a:r>
              <a:rPr lang="fr-FR" sz="2000" b="1" dirty="0">
                <a:latin typeface="Titillium" panose="00000500000000000000" pitchFamily="50" charset="0"/>
              </a:rPr>
              <a:t>Utilisation</a:t>
            </a:r>
            <a:r>
              <a:rPr lang="fr-FR" sz="2000" dirty="0">
                <a:latin typeface="Titillium" panose="00000500000000000000" pitchFamily="50" charset="0"/>
              </a:rPr>
              <a:t> : préparation de commandes de colis/pièces en altitude</a:t>
            </a:r>
          </a:p>
          <a:p>
            <a:pPr marL="0" indent="0">
              <a:buNone/>
            </a:pPr>
            <a:endParaRPr lang="fr-FR" sz="1400" dirty="0">
              <a:latin typeface="Titillium" pitchFamily="50" charset="0"/>
            </a:endParaRPr>
          </a:p>
          <a:p>
            <a:pPr marL="0" indent="0">
              <a:buNone/>
            </a:pPr>
            <a:r>
              <a:rPr lang="fr-FR" sz="2000" b="1" dirty="0">
                <a:latin typeface="Titillium" pitchFamily="50" charset="0"/>
              </a:rPr>
              <a:t>Secteurs d’activité </a:t>
            </a:r>
            <a:r>
              <a:rPr lang="fr-FR" sz="2000" dirty="0">
                <a:latin typeface="Titillium" pitchFamily="50" charset="0"/>
              </a:rPr>
              <a:t>: pièces industrielles mais surtout le e-Commerce (Amazon, Cdiscount, </a:t>
            </a:r>
            <a:r>
              <a:rPr lang="fr-FR" sz="2000" dirty="0" err="1">
                <a:latin typeface="Titillium" pitchFamily="50" charset="0"/>
              </a:rPr>
              <a:t>etc</a:t>
            </a:r>
            <a:r>
              <a:rPr lang="fr-FR" sz="2000" dirty="0">
                <a:latin typeface="Titillium" pitchFamily="50" charset="0"/>
              </a:rPr>
              <a:t>) souvent dans les grandes agglomérations</a:t>
            </a:r>
          </a:p>
          <a:p>
            <a:pPr marL="0" indent="0">
              <a:buNone/>
            </a:pPr>
            <a:endParaRPr lang="fr-FR" sz="1400" dirty="0">
              <a:latin typeface="Titillium" pitchFamily="50" charset="0"/>
            </a:endParaRPr>
          </a:p>
          <a:p>
            <a:pPr marL="0" indent="0">
              <a:buNone/>
            </a:pPr>
            <a:r>
              <a:rPr lang="fr-FR" sz="2000" dirty="0">
                <a:latin typeface="Titillium" pitchFamily="50" charset="0"/>
              </a:rPr>
              <a:t>Formation spécifique car </a:t>
            </a:r>
            <a:r>
              <a:rPr lang="fr-FR" sz="2000" b="1" dirty="0">
                <a:latin typeface="Titillium" pitchFamily="50" charset="0"/>
              </a:rPr>
              <a:t>aucun autre chariot du système CACES®  ressemble à cet appareil </a:t>
            </a:r>
            <a:r>
              <a:rPr lang="fr-FR" sz="2000" dirty="0">
                <a:latin typeface="Titillium" pitchFamily="50" charset="0"/>
              </a:rPr>
              <a:t>et très peu de formateurs/centres de formation étaient capables de former correctement sur ce type d’engin</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4272" y="1628800"/>
            <a:ext cx="3168352" cy="4766425"/>
          </a:xfrm>
          <a:prstGeom prst="rect">
            <a:avLst/>
          </a:prstGeom>
        </p:spPr>
      </p:pic>
      <p:sp>
        <p:nvSpPr>
          <p:cNvPr id="14" name="ZoneTexte 13"/>
          <p:cNvSpPr txBox="1"/>
          <p:nvPr/>
        </p:nvSpPr>
        <p:spPr>
          <a:xfrm>
            <a:off x="8760296" y="6381328"/>
            <a:ext cx="2952328" cy="461665"/>
          </a:xfrm>
          <a:prstGeom prst="rect">
            <a:avLst/>
          </a:prstGeom>
          <a:noFill/>
        </p:spPr>
        <p:txBody>
          <a:bodyPr wrap="square" rtlCol="0">
            <a:spAutoFit/>
          </a:bodyPr>
          <a:lstStyle/>
          <a:p>
            <a:pPr marL="288000" marR="0" lvl="0" indent="-288000" algn="l" defTabSz="914400" rtl="0" eaLnBrk="1" fontAlgn="auto" latinLnBrk="0" hangingPunct="1">
              <a:lnSpc>
                <a:spcPct val="100000"/>
              </a:lnSpc>
              <a:spcBef>
                <a:spcPts val="0"/>
              </a:spcBef>
              <a:spcAft>
                <a:spcPts val="600"/>
              </a:spcAft>
              <a:buClr>
                <a:srgbClr val="C8102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C2A29"/>
                </a:solidFill>
                <a:effectLst/>
                <a:uLnTx/>
                <a:uFillTx/>
                <a:latin typeface="Titillium" panose="00000500000000000000" pitchFamily="50" charset="0"/>
                <a:ea typeface="+mn-ea"/>
                <a:cs typeface="+mn-cs"/>
              </a:rPr>
              <a:t>R.489 </a:t>
            </a:r>
            <a:r>
              <a:rPr kumimoji="0" lang="en-US" sz="2400" b="0" i="0" u="none" strike="noStrike" kern="1200" cap="none" spc="0" normalizeH="0" baseline="0" noProof="0" dirty="0" err="1">
                <a:ln>
                  <a:noFill/>
                </a:ln>
                <a:solidFill>
                  <a:srgbClr val="2C2A29"/>
                </a:solidFill>
                <a:effectLst/>
                <a:uLnTx/>
                <a:uFillTx/>
                <a:latin typeface="Titillium" panose="00000500000000000000" pitchFamily="50" charset="0"/>
                <a:ea typeface="+mn-ea"/>
                <a:cs typeface="+mn-cs"/>
              </a:rPr>
              <a:t>catégorie</a:t>
            </a:r>
            <a:r>
              <a:rPr kumimoji="0" lang="en-US" sz="2400" b="0" i="0" u="none" strike="noStrike" kern="1200" cap="none" spc="0" normalizeH="0" baseline="0" noProof="0" dirty="0">
                <a:ln>
                  <a:noFill/>
                </a:ln>
                <a:solidFill>
                  <a:srgbClr val="2C2A29"/>
                </a:solidFill>
                <a:effectLst/>
                <a:uLnTx/>
                <a:uFillTx/>
                <a:latin typeface="Titillium" panose="00000500000000000000" pitchFamily="50" charset="0"/>
                <a:ea typeface="+mn-ea"/>
                <a:cs typeface="+mn-cs"/>
              </a:rPr>
              <a:t> 6</a:t>
            </a:r>
          </a:p>
        </p:txBody>
      </p:sp>
      <p:pic>
        <p:nvPicPr>
          <p:cNvPr id="8" name="Image 7">
            <a:extLst>
              <a:ext uri="{FF2B5EF4-FFF2-40B4-BE49-F238E27FC236}">
                <a16:creationId xmlns:a16="http://schemas.microsoft.com/office/drawing/2014/main" id="{027214E4-2265-4632-B190-FEF33E22923C}"/>
              </a:ext>
            </a:extLst>
          </p:cNvPr>
          <p:cNvPicPr/>
          <p:nvPr/>
        </p:nvPicPr>
        <p:blipFill rotWithShape="1">
          <a:blip r:embed="rId4"/>
          <a:srcRect l="40461" t="58187" r="47550" b="35145"/>
          <a:stretch/>
        </p:blipFill>
        <p:spPr bwMode="auto">
          <a:xfrm>
            <a:off x="175571" y="35082"/>
            <a:ext cx="1743966" cy="10168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4048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18E7D2-DF30-4B87-9CD6-ED3C56243CCF}"/>
              </a:ext>
            </a:extLst>
          </p:cNvPr>
          <p:cNvSpPr>
            <a:spLocks noGrp="1"/>
          </p:cNvSpPr>
          <p:nvPr>
            <p:ph type="title"/>
          </p:nvPr>
        </p:nvSpPr>
        <p:spPr>
          <a:xfrm>
            <a:off x="695400" y="321934"/>
            <a:ext cx="9563838" cy="443120"/>
          </a:xfrm>
        </p:spPr>
        <p:txBody>
          <a:bodyPr>
            <a:normAutofit/>
          </a:bodyPr>
          <a:lstStyle/>
          <a:p>
            <a:pPr algn="r"/>
            <a:r>
              <a:rPr lang="it-IT" sz="2200" dirty="0">
                <a:latin typeface="Titillium" panose="00000500000000000000" pitchFamily="50" charset="0"/>
              </a:rPr>
              <a:t>Vue globale de la nouvelle recommandation </a:t>
            </a:r>
            <a:r>
              <a:rPr lang="fr-FR" sz="2200" dirty="0">
                <a:solidFill>
                  <a:srgbClr val="808285">
                    <a:lumMod val="50000"/>
                  </a:srgbClr>
                </a:solidFill>
                <a:latin typeface="Titillium" panose="00000500000000000000" pitchFamily="50" charset="0"/>
              </a:rPr>
              <a:t>CACES</a:t>
            </a:r>
            <a:r>
              <a:rPr lang="fr-FR" sz="2200" baseline="30000" dirty="0">
                <a:solidFill>
                  <a:srgbClr val="FF0000"/>
                </a:solidFill>
                <a:latin typeface="Titillium" panose="00000500000000000000" pitchFamily="50" charset="0"/>
              </a:rPr>
              <a:t> </a:t>
            </a:r>
            <a:r>
              <a:rPr lang="fr-FR" sz="2200" baseline="30000" dirty="0">
                <a:solidFill>
                  <a:srgbClr val="808285">
                    <a:lumMod val="50000"/>
                  </a:srgbClr>
                </a:solidFill>
                <a:latin typeface="Titillium" panose="00000500000000000000" pitchFamily="50" charset="0"/>
              </a:rPr>
              <a:t>®  </a:t>
            </a:r>
            <a:r>
              <a:rPr lang="fr-FR" sz="2200" dirty="0">
                <a:solidFill>
                  <a:srgbClr val="808285">
                    <a:lumMod val="50000"/>
                  </a:srgbClr>
                </a:solidFill>
                <a:latin typeface="Titillium" panose="00000500000000000000" pitchFamily="50" charset="0"/>
              </a:rPr>
              <a:t>Chariots Portés</a:t>
            </a:r>
            <a:endParaRPr lang="it-IT" sz="2200" dirty="0">
              <a:latin typeface="Titillium" panose="00000500000000000000" pitchFamily="50" charset="0"/>
            </a:endParaRPr>
          </a:p>
        </p:txBody>
      </p:sp>
      <p:pic>
        <p:nvPicPr>
          <p:cNvPr id="5" name="Image 4"/>
          <p:cNvPicPr>
            <a:picLocks noChangeAspect="1"/>
          </p:cNvPicPr>
          <p:nvPr/>
        </p:nvPicPr>
        <p:blipFill rotWithShape="1">
          <a:blip r:embed="rId2"/>
          <a:srcRect b="3069"/>
          <a:stretch/>
        </p:blipFill>
        <p:spPr>
          <a:xfrm>
            <a:off x="1487488" y="980728"/>
            <a:ext cx="9505056" cy="5752438"/>
          </a:xfrm>
          <a:prstGeom prst="rect">
            <a:avLst/>
          </a:prstGeom>
        </p:spPr>
      </p:pic>
      <p:pic>
        <p:nvPicPr>
          <p:cNvPr id="4" name="Image 3">
            <a:extLst>
              <a:ext uri="{FF2B5EF4-FFF2-40B4-BE49-F238E27FC236}">
                <a16:creationId xmlns:a16="http://schemas.microsoft.com/office/drawing/2014/main" id="{42A5B658-07D2-4BE6-9CAC-21529354E8E9}"/>
              </a:ext>
            </a:extLst>
          </p:cNvPr>
          <p:cNvPicPr/>
          <p:nvPr/>
        </p:nvPicPr>
        <p:blipFill rotWithShape="1">
          <a:blip r:embed="rId3"/>
          <a:srcRect l="40461" t="58187" r="47550" b="35145"/>
          <a:stretch/>
        </p:blipFill>
        <p:spPr bwMode="auto">
          <a:xfrm>
            <a:off x="175571" y="35082"/>
            <a:ext cx="1743966" cy="10168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78704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18E7D2-DF30-4B87-9CD6-ED3C56243CCF}"/>
              </a:ext>
            </a:extLst>
          </p:cNvPr>
          <p:cNvSpPr>
            <a:spLocks noGrp="1"/>
          </p:cNvSpPr>
          <p:nvPr>
            <p:ph type="title"/>
          </p:nvPr>
        </p:nvSpPr>
        <p:spPr>
          <a:xfrm>
            <a:off x="654050" y="439382"/>
            <a:ext cx="9563838" cy="443120"/>
          </a:xfrm>
        </p:spPr>
        <p:txBody>
          <a:bodyPr>
            <a:normAutofit fontScale="90000"/>
          </a:bodyPr>
          <a:lstStyle/>
          <a:p>
            <a:pPr algn="r"/>
            <a:r>
              <a:rPr lang="it-IT" sz="2400" dirty="0">
                <a:latin typeface="Titillium" panose="00000500000000000000" pitchFamily="50" charset="0"/>
              </a:rPr>
              <a:t>Vue globale de la nouvelle recommandation </a:t>
            </a:r>
            <a:r>
              <a:rPr lang="fr-FR" sz="2400" dirty="0">
                <a:solidFill>
                  <a:srgbClr val="808285">
                    <a:lumMod val="50000"/>
                  </a:srgbClr>
                </a:solidFill>
                <a:latin typeface="Titillium" panose="00000500000000000000" pitchFamily="50" charset="0"/>
              </a:rPr>
              <a:t>CACES</a:t>
            </a:r>
            <a:r>
              <a:rPr lang="fr-FR" sz="2400" baseline="30000" dirty="0">
                <a:solidFill>
                  <a:srgbClr val="FF0000"/>
                </a:solidFill>
                <a:latin typeface="Titillium" panose="00000500000000000000" pitchFamily="50" charset="0"/>
              </a:rPr>
              <a:t> </a:t>
            </a:r>
            <a:r>
              <a:rPr lang="fr-FR" sz="2400" baseline="30000" dirty="0">
                <a:solidFill>
                  <a:srgbClr val="808285">
                    <a:lumMod val="50000"/>
                  </a:srgbClr>
                </a:solidFill>
                <a:latin typeface="Titillium" panose="00000500000000000000" pitchFamily="50" charset="0"/>
              </a:rPr>
              <a:t>®</a:t>
            </a:r>
            <a:r>
              <a:rPr lang="fr-FR" sz="2400" dirty="0">
                <a:solidFill>
                  <a:srgbClr val="808285">
                    <a:lumMod val="50000"/>
                  </a:srgbClr>
                </a:solidFill>
                <a:latin typeface="Titillium" panose="00000500000000000000" pitchFamily="50" charset="0"/>
              </a:rPr>
              <a:t> </a:t>
            </a:r>
            <a:br>
              <a:rPr lang="fr-FR" sz="2400" dirty="0">
                <a:solidFill>
                  <a:srgbClr val="808285">
                    <a:lumMod val="50000"/>
                  </a:srgbClr>
                </a:solidFill>
                <a:latin typeface="Titillium" panose="00000500000000000000" pitchFamily="50" charset="0"/>
              </a:rPr>
            </a:br>
            <a:r>
              <a:rPr lang="fr-FR" sz="2400" dirty="0">
                <a:solidFill>
                  <a:srgbClr val="808285">
                    <a:lumMod val="50000"/>
                  </a:srgbClr>
                </a:solidFill>
                <a:latin typeface="Titillium" panose="00000500000000000000" pitchFamily="50" charset="0"/>
              </a:rPr>
              <a:t>gerbeurs accompagnants</a:t>
            </a:r>
            <a:r>
              <a:rPr lang="fr-FR" sz="2400" baseline="30000" dirty="0">
                <a:solidFill>
                  <a:srgbClr val="808285">
                    <a:lumMod val="50000"/>
                  </a:srgbClr>
                </a:solidFill>
                <a:latin typeface="Titillium" panose="00000500000000000000" pitchFamily="50" charset="0"/>
              </a:rPr>
              <a:t> </a:t>
            </a:r>
            <a:endParaRPr lang="it-IT" sz="2400" dirty="0">
              <a:latin typeface="Titillium" panose="00000500000000000000" pitchFamily="50" charset="0"/>
            </a:endParaRPr>
          </a:p>
        </p:txBody>
      </p:sp>
      <p:pic>
        <p:nvPicPr>
          <p:cNvPr id="4" name="Image 3"/>
          <p:cNvPicPr>
            <a:picLocks noChangeAspect="1"/>
          </p:cNvPicPr>
          <p:nvPr/>
        </p:nvPicPr>
        <p:blipFill rotWithShape="1">
          <a:blip r:embed="rId2"/>
          <a:srcRect l="238" r="1"/>
          <a:stretch/>
        </p:blipFill>
        <p:spPr>
          <a:xfrm>
            <a:off x="407368" y="1700808"/>
            <a:ext cx="11583539" cy="4392488"/>
          </a:xfrm>
          <a:prstGeom prst="rect">
            <a:avLst/>
          </a:prstGeom>
        </p:spPr>
      </p:pic>
      <p:pic>
        <p:nvPicPr>
          <p:cNvPr id="5" name="Image 4">
            <a:extLst>
              <a:ext uri="{FF2B5EF4-FFF2-40B4-BE49-F238E27FC236}">
                <a16:creationId xmlns:a16="http://schemas.microsoft.com/office/drawing/2014/main" id="{774F6510-E185-48C8-8BBE-95ACF01D8088}"/>
              </a:ext>
            </a:extLst>
          </p:cNvPr>
          <p:cNvPicPr/>
          <p:nvPr/>
        </p:nvPicPr>
        <p:blipFill rotWithShape="1">
          <a:blip r:embed="rId3"/>
          <a:srcRect l="40461" t="58187" r="47550" b="35145"/>
          <a:stretch/>
        </p:blipFill>
        <p:spPr bwMode="auto">
          <a:xfrm>
            <a:off x="175571" y="35082"/>
            <a:ext cx="1743966" cy="10168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389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654050" y="1330450"/>
            <a:ext cx="10566398" cy="802406"/>
          </a:xfr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fr-FR" dirty="0">
                <a:solidFill>
                  <a:schemeClr val="accent1"/>
                </a:solidFill>
                <a:latin typeface="Titillium" pitchFamily="50" charset="0"/>
              </a:rPr>
              <a:t>L’objectif</a:t>
            </a:r>
            <a:r>
              <a:rPr lang="fr-FR" dirty="0">
                <a:solidFill>
                  <a:srgbClr val="FF0000"/>
                </a:solidFill>
                <a:latin typeface="Titillium" pitchFamily="50" charset="0"/>
              </a:rPr>
              <a:t> </a:t>
            </a:r>
            <a:r>
              <a:rPr lang="fr-FR" dirty="0">
                <a:solidFill>
                  <a:schemeClr val="tx2"/>
                </a:solidFill>
                <a:latin typeface="Titillium" pitchFamily="50" charset="0"/>
              </a:rPr>
              <a:t>: Tester dans un environnement réel – </a:t>
            </a:r>
            <a:r>
              <a:rPr lang="fr-FR" dirty="0">
                <a:solidFill>
                  <a:schemeClr val="accent1"/>
                </a:solidFill>
                <a:latin typeface="Titillium" pitchFamily="50" charset="0"/>
              </a:rPr>
              <a:t>aucune simulation n’est admise </a:t>
            </a:r>
            <a:r>
              <a:rPr lang="fr-FR" dirty="0">
                <a:solidFill>
                  <a:schemeClr val="tx2"/>
                </a:solidFill>
                <a:latin typeface="Titillium" pitchFamily="50" charset="0"/>
              </a:rPr>
              <a:t>pour le passage de tests pratiques !</a:t>
            </a: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25281-793C-44B6-9FB4-1EB1BF188BFD}" type="slidenum">
              <a:rPr kumimoji="0" lang="en-GB" sz="1100" b="0" i="0" u="none" strike="noStrike" kern="1200" cap="none" spc="0" normalizeH="0" baseline="0" noProof="0" smtClean="0">
                <a:ln>
                  <a:noFill/>
                </a:ln>
                <a:solidFill>
                  <a:srgbClr val="808285"/>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GB" sz="1100" b="0" i="0" u="none" strike="noStrike" kern="1200" cap="none" spc="0" normalizeH="0" baseline="0" noProof="0" dirty="0">
              <a:ln>
                <a:noFill/>
              </a:ln>
              <a:solidFill>
                <a:srgbClr val="808285"/>
              </a:solidFill>
              <a:effectLst/>
              <a:uLnTx/>
              <a:uFillTx/>
              <a:latin typeface="Arial" panose="020B0604020202020204"/>
              <a:ea typeface="+mn-ea"/>
              <a:cs typeface="+mn-cs"/>
            </a:endParaRPr>
          </a:p>
        </p:txBody>
      </p:sp>
      <p:sp>
        <p:nvSpPr>
          <p:cNvPr id="9" name="Title 1"/>
          <p:cNvSpPr txBox="1">
            <a:spLocks/>
          </p:cNvSpPr>
          <p:nvPr/>
        </p:nvSpPr>
        <p:spPr>
          <a:xfrm>
            <a:off x="689015" y="404688"/>
            <a:ext cx="9439433" cy="36001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1400" kern="1200" cap="none" baseline="0">
                <a:solidFill>
                  <a:schemeClr val="tx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r-FR" sz="2500" b="0" i="0" u="none" strike="noStrike" kern="1200" cap="none" spc="0" normalizeH="0" baseline="0" noProof="0" dirty="0">
                <a:ln>
                  <a:noFill/>
                </a:ln>
                <a:solidFill>
                  <a:srgbClr val="2C2A29"/>
                </a:solidFill>
                <a:effectLst/>
                <a:uLnTx/>
                <a:uFillTx/>
                <a:latin typeface="Titillium" panose="00000500000000000000" pitchFamily="50" charset="0"/>
                <a:ea typeface="+mj-ea"/>
                <a:cs typeface="+mj-cs"/>
              </a:rPr>
              <a:t>Nouvelles exigences au niveau des centres de tests CACES</a:t>
            </a:r>
            <a:r>
              <a:rPr kumimoji="0" lang="fr-FR" sz="2500" b="0" i="0" u="none" strike="noStrike" kern="1200" cap="none" spc="0" normalizeH="0" baseline="30000" noProof="0" dirty="0">
                <a:ln>
                  <a:noFill/>
                </a:ln>
                <a:solidFill>
                  <a:srgbClr val="2C2A29"/>
                </a:solidFill>
                <a:effectLst/>
                <a:uLnTx/>
                <a:uFillTx/>
                <a:latin typeface="Titillium" panose="00000500000000000000" pitchFamily="50" charset="0"/>
                <a:ea typeface="+mj-ea"/>
                <a:cs typeface="+mj-cs"/>
              </a:rPr>
              <a:t>® </a:t>
            </a:r>
            <a:endParaRPr kumimoji="0" lang="fr-FR" sz="2500" b="0" i="0" u="none" strike="noStrike" kern="1200" cap="none" spc="0" normalizeH="0" baseline="0" noProof="0" dirty="0">
              <a:ln>
                <a:noFill/>
              </a:ln>
              <a:solidFill>
                <a:srgbClr val="2C2A29"/>
              </a:solidFill>
              <a:effectLst/>
              <a:uLnTx/>
              <a:uFillTx/>
              <a:latin typeface="Titillium" panose="00000500000000000000" pitchFamily="50" charset="0"/>
              <a:ea typeface="+mj-ea"/>
              <a:cs typeface="+mj-cs"/>
            </a:endParaRPr>
          </a:p>
        </p:txBody>
      </p:sp>
      <p:sp>
        <p:nvSpPr>
          <p:cNvPr id="16" name="Espace réservé du contenu 2"/>
          <p:cNvSpPr txBox="1">
            <a:spLocks/>
          </p:cNvSpPr>
          <p:nvPr/>
        </p:nvSpPr>
        <p:spPr>
          <a:xfrm>
            <a:off x="655504" y="2564904"/>
            <a:ext cx="10447545" cy="3672408"/>
          </a:xfrm>
          <a:prstGeom prst="rect">
            <a:avLst/>
          </a:prstGeom>
        </p:spPr>
        <p:txBody>
          <a:bodyPr vert="horz" lIns="0" tIns="0" rIns="0" bIns="0" rtlCol="0">
            <a:noAutofit/>
          </a:bodyPr>
          <a:lstStyle>
            <a:lvl1pPr indent="0">
              <a:lnSpc>
                <a:spcPct val="100000"/>
              </a:lnSpc>
              <a:spcBef>
                <a:spcPts val="0"/>
              </a:spcBef>
              <a:spcAft>
                <a:spcPts val="0"/>
              </a:spcAft>
              <a:buClr>
                <a:srgbClr val="C00000"/>
              </a:buClr>
              <a:buFont typeface="+mj-lt"/>
              <a:buNone/>
              <a:defRPr lang="en-US" sz="2800" dirty="0" smtClean="0">
                <a:solidFill>
                  <a:schemeClr val="tx2"/>
                </a:solidFill>
                <a:latin typeface="Titillium" pitchFamily="50" charset="0"/>
              </a:defRPr>
            </a:lvl1pPr>
            <a:lvl2pPr marL="576000" indent="-288000">
              <a:lnSpc>
                <a:spcPct val="100000"/>
              </a:lnSpc>
              <a:spcBef>
                <a:spcPts val="0"/>
              </a:spcBef>
              <a:spcAft>
                <a:spcPts val="600"/>
              </a:spcAft>
              <a:buClr>
                <a:schemeClr val="accent1"/>
              </a:buClr>
              <a:buFont typeface="Arial" panose="020B0604020202020204" pitchFamily="34" charset="0"/>
              <a:buChar char="–"/>
              <a:defRPr sz="2400">
                <a:solidFill>
                  <a:schemeClr val="tx2"/>
                </a:solidFill>
              </a:defRPr>
            </a:lvl2pPr>
            <a:lvl3pPr marL="576000" indent="-288000">
              <a:lnSpc>
                <a:spcPct val="100000"/>
              </a:lnSpc>
              <a:spcBef>
                <a:spcPts val="0"/>
              </a:spcBef>
              <a:spcAft>
                <a:spcPts val="600"/>
              </a:spcAft>
              <a:buClr>
                <a:schemeClr val="accent1"/>
              </a:buClr>
              <a:buFont typeface="Wingdings 2" panose="05020102010507070707" pitchFamily="18" charset="2"/>
              <a:buChar char=""/>
              <a:defRPr lang="en-GB" sz="2000" b="0" noProof="0" dirty="0" smtClean="0">
                <a:solidFill>
                  <a:schemeClr val="tx2"/>
                </a:solidFill>
              </a:defRPr>
            </a:lvl3pPr>
            <a:lvl4pPr marL="864000" indent="-288000">
              <a:lnSpc>
                <a:spcPct val="100000"/>
              </a:lnSpc>
              <a:spcBef>
                <a:spcPts val="600"/>
              </a:spcBef>
              <a:buClr>
                <a:schemeClr val="accent1"/>
              </a:buClr>
              <a:buFont typeface="Wingdings 2" panose="05020102010507070707" pitchFamily="18" charset="2"/>
              <a:buChar char=""/>
              <a:defRPr>
                <a:solidFill>
                  <a:schemeClr val="tx2"/>
                </a:solidFill>
              </a:defRPr>
            </a:lvl4pPr>
            <a:lvl5pPr marL="1152000" indent="-288000">
              <a:lnSpc>
                <a:spcPct val="100000"/>
              </a:lnSpc>
              <a:spcBef>
                <a:spcPts val="600"/>
              </a:spcBef>
              <a:buClr>
                <a:schemeClr val="accent1"/>
              </a:buClr>
              <a:buFont typeface="Wingdings 2" panose="05020102010507070707" pitchFamily="18" charset="2"/>
              <a:buChar char=""/>
              <a:defRPr>
                <a:solidFill>
                  <a:schemeClr val="tx2"/>
                </a:solidFill>
              </a:defRPr>
            </a:lvl5pPr>
            <a:lvl6pPr marL="1440000" indent="-288000">
              <a:lnSpc>
                <a:spcPct val="100000"/>
              </a:lnSpc>
              <a:spcBef>
                <a:spcPts val="600"/>
              </a:spcBef>
              <a:buClr>
                <a:schemeClr val="accent1"/>
              </a:buClr>
              <a:buFont typeface="Arial" panose="020B0604020202020204" pitchFamily="34" charset="0"/>
              <a:buChar char="•"/>
              <a:defRPr lang="en-US" dirty="0" smtClean="0">
                <a:solidFill>
                  <a:schemeClr val="tx2"/>
                </a:solidFill>
              </a:defRPr>
            </a:lvl6pPr>
            <a:lvl7pPr marL="1728000" indent="-288000">
              <a:lnSpc>
                <a:spcPct val="100000"/>
              </a:lnSpc>
              <a:spcBef>
                <a:spcPts val="600"/>
              </a:spcBef>
              <a:buClr>
                <a:schemeClr val="accent1"/>
              </a:buClr>
              <a:buFont typeface="Arial" panose="020B0604020202020204" pitchFamily="34" charset="0"/>
              <a:buChar char="•"/>
              <a:defRPr lang="en-US" dirty="0" smtClean="0">
                <a:solidFill>
                  <a:schemeClr val="tx2"/>
                </a:solidFill>
              </a:defRPr>
            </a:lvl7pPr>
            <a:lvl8pPr marL="2016000" indent="-288000">
              <a:lnSpc>
                <a:spcPct val="100000"/>
              </a:lnSpc>
              <a:spcBef>
                <a:spcPts val="600"/>
              </a:spcBef>
              <a:buClr>
                <a:schemeClr val="accent1"/>
              </a:buClr>
              <a:buFont typeface="Arial" panose="020B0604020202020204" pitchFamily="34" charset="0"/>
              <a:buChar char="•"/>
              <a:defRPr lang="en-US" dirty="0" smtClean="0">
                <a:solidFill>
                  <a:schemeClr val="tx2"/>
                </a:solidFill>
              </a:defRPr>
            </a:lvl8pPr>
            <a:lvl9pPr marL="2304000" indent="-288000">
              <a:lnSpc>
                <a:spcPct val="100000"/>
              </a:lnSpc>
              <a:spcBef>
                <a:spcPts val="600"/>
              </a:spcBef>
              <a:buClr>
                <a:schemeClr val="accent1"/>
              </a:buClr>
              <a:buFont typeface="Arial" panose="020B0604020202020204" pitchFamily="34" charset="0"/>
              <a:buChar char="•"/>
              <a:defRPr lang="en-GB" dirty="0" smtClean="0">
                <a:solidFill>
                  <a:schemeClr val="tx2"/>
                </a:solidFill>
              </a:defRPr>
            </a:lvl9pPr>
          </a:lstStyle>
          <a:p>
            <a:pPr marL="0" marR="0" lvl="0" indent="0" algn="l" defTabSz="914400" rtl="0" eaLnBrk="1" fontAlgn="auto" latinLnBrk="0" hangingPunct="1">
              <a:lnSpc>
                <a:spcPct val="100000"/>
              </a:lnSpc>
              <a:spcBef>
                <a:spcPts val="0"/>
              </a:spcBef>
              <a:spcAft>
                <a:spcPts val="0"/>
              </a:spcAft>
              <a:buClr>
                <a:srgbClr val="C00000"/>
              </a:buClr>
              <a:buSzTx/>
              <a:buFont typeface="+mj-lt"/>
              <a:buNone/>
              <a:tabLst/>
              <a:defRPr/>
            </a:pPr>
            <a:r>
              <a:rPr kumimoji="0" lang="fr-FR" sz="2800" b="0" i="0" u="none" strike="noStrike" kern="1200" cap="none" spc="0" normalizeH="0" baseline="0" noProof="0" dirty="0">
                <a:ln>
                  <a:noFill/>
                </a:ln>
                <a:solidFill>
                  <a:srgbClr val="C8102E"/>
                </a:solidFill>
                <a:effectLst/>
                <a:uLnTx/>
                <a:uFillTx/>
                <a:latin typeface="Titillium" pitchFamily="50" charset="0"/>
                <a:ea typeface="+mn-ea"/>
                <a:cs typeface="+mn-cs"/>
              </a:rPr>
              <a:t>Exigences obligatoires </a:t>
            </a:r>
            <a:r>
              <a:rPr kumimoji="0" lang="fr-FR" sz="2800" b="0" i="0" u="none" strike="noStrike" kern="1200" cap="none" spc="0" normalizeH="0" baseline="0" noProof="0" dirty="0">
                <a:ln>
                  <a:noFill/>
                </a:ln>
                <a:solidFill>
                  <a:srgbClr val="2C2A29"/>
                </a:solidFill>
                <a:effectLst/>
                <a:uLnTx/>
                <a:uFillTx/>
                <a:latin typeface="Titillium" pitchFamily="50" charset="0"/>
                <a:ea typeface="+mn-ea"/>
                <a:cs typeface="+mn-cs"/>
              </a:rPr>
              <a:t>: </a:t>
            </a:r>
          </a:p>
          <a:p>
            <a:pPr marL="457200" marR="0" lvl="0" indent="-4572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fr-FR" sz="2200" b="0" i="0" u="none" strike="noStrike" kern="1200" cap="none" spc="0" normalizeH="0" baseline="0" noProof="0" dirty="0">
                <a:ln>
                  <a:noFill/>
                </a:ln>
                <a:solidFill>
                  <a:srgbClr val="2C2A29"/>
                </a:solidFill>
                <a:effectLst/>
                <a:uLnTx/>
                <a:uFillTx/>
                <a:latin typeface="Titillium" pitchFamily="50" charset="0"/>
                <a:ea typeface="+mn-ea"/>
                <a:cs typeface="+mn-cs"/>
              </a:rPr>
              <a:t>Surface d’évolution minimum 200 m²</a:t>
            </a:r>
          </a:p>
          <a:p>
            <a:pPr marL="457200" marR="0" lvl="0" indent="-4572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fr-FR" sz="2200" b="0" i="0" u="none" strike="noStrike" kern="1200" cap="none" spc="0" normalizeH="0" baseline="0" noProof="0" dirty="0">
                <a:ln>
                  <a:noFill/>
                </a:ln>
                <a:solidFill>
                  <a:srgbClr val="2C2A29"/>
                </a:solidFill>
                <a:effectLst/>
                <a:uLnTx/>
                <a:uFillTx/>
                <a:latin typeface="Titillium" pitchFamily="50" charset="0"/>
                <a:ea typeface="+mn-ea"/>
                <a:cs typeface="+mn-cs"/>
              </a:rPr>
              <a:t>Salle de cours</a:t>
            </a:r>
          </a:p>
          <a:p>
            <a:pPr marL="457200" marR="0" lvl="0" indent="-4572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fr-FR" sz="2200" b="0" i="0" u="none" strike="noStrike" kern="1200" cap="none" spc="0" normalizeH="0" baseline="0" noProof="0" dirty="0">
                <a:ln>
                  <a:noFill/>
                </a:ln>
                <a:solidFill>
                  <a:srgbClr val="2C2A29"/>
                </a:solidFill>
                <a:effectLst/>
                <a:uLnTx/>
                <a:uFillTx/>
                <a:latin typeface="Titillium" pitchFamily="50" charset="0"/>
                <a:ea typeface="+mn-ea"/>
                <a:cs typeface="+mn-cs"/>
              </a:rPr>
              <a:t>Rayonnage jusqu’à 6 m</a:t>
            </a:r>
          </a:p>
          <a:p>
            <a:pPr marL="457200" marR="0" lvl="0" indent="-4572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fr-FR" sz="2200" b="0" i="0" u="none" strike="noStrike" kern="1200" cap="none" spc="0" normalizeH="0" baseline="0" noProof="0" dirty="0">
                <a:ln>
                  <a:noFill/>
                </a:ln>
                <a:solidFill>
                  <a:srgbClr val="2C2A29"/>
                </a:solidFill>
                <a:effectLst/>
                <a:uLnTx/>
                <a:uFillTx/>
                <a:latin typeface="Titillium" pitchFamily="50" charset="0"/>
                <a:ea typeface="+mn-ea"/>
                <a:cs typeface="+mn-cs"/>
              </a:rPr>
              <a:t>Camion pour chargement à partir d’un quai</a:t>
            </a:r>
          </a:p>
          <a:p>
            <a:pPr marL="457200" marR="0" lvl="0" indent="-4572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fr-FR" sz="2200" b="0" i="0" u="none" strike="noStrike" kern="1200" cap="none" spc="0" normalizeH="0" baseline="0" noProof="0" dirty="0">
                <a:ln>
                  <a:noFill/>
                </a:ln>
                <a:solidFill>
                  <a:srgbClr val="2C2A29"/>
                </a:solidFill>
                <a:effectLst/>
                <a:uLnTx/>
                <a:uFillTx/>
                <a:latin typeface="Titillium" pitchFamily="50" charset="0"/>
                <a:ea typeface="+mn-ea"/>
                <a:cs typeface="+mn-cs"/>
              </a:rPr>
              <a:t>Remorque pour le chargement depuis le sol</a:t>
            </a:r>
          </a:p>
          <a:p>
            <a:pPr marL="457200" marR="0" lvl="0" indent="-4572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fr-FR" sz="2200" b="0" i="0" u="none" strike="noStrike" kern="1200" cap="none" spc="0" normalizeH="0" baseline="0" noProof="0" dirty="0">
                <a:ln>
                  <a:noFill/>
                </a:ln>
                <a:solidFill>
                  <a:srgbClr val="2C2A29"/>
                </a:solidFill>
                <a:effectLst/>
                <a:uLnTx/>
                <a:uFillTx/>
                <a:latin typeface="Titillium" pitchFamily="50" charset="0"/>
                <a:ea typeface="+mn-ea"/>
                <a:cs typeface="+mn-cs"/>
              </a:rPr>
              <a:t>Charges avec </a:t>
            </a:r>
            <a:r>
              <a:rPr kumimoji="0" lang="fr-FR" sz="2200" b="0" i="0" u="none" strike="noStrike" kern="1200" cap="none" spc="0" normalizeH="0" baseline="0" noProof="0" dirty="0">
                <a:ln>
                  <a:noFill/>
                </a:ln>
                <a:solidFill>
                  <a:srgbClr val="C8102E"/>
                </a:solidFill>
                <a:effectLst/>
                <a:uLnTx/>
                <a:uFillTx/>
                <a:latin typeface="Titillium" pitchFamily="50" charset="0"/>
                <a:ea typeface="+mn-ea"/>
                <a:cs typeface="+mn-cs"/>
              </a:rPr>
              <a:t>masses réelles </a:t>
            </a:r>
            <a:r>
              <a:rPr kumimoji="0" lang="fr-FR" sz="2200" b="0" i="0" u="none" strike="noStrike" kern="1200" cap="none" spc="0" normalizeH="0" baseline="0" noProof="0" dirty="0">
                <a:ln>
                  <a:noFill/>
                </a:ln>
                <a:solidFill>
                  <a:srgbClr val="2C2A29"/>
                </a:solidFill>
                <a:effectLst/>
                <a:uLnTx/>
                <a:uFillTx/>
                <a:latin typeface="Titillium" pitchFamily="50" charset="0"/>
                <a:ea typeface="+mn-ea"/>
                <a:cs typeface="+mn-cs"/>
              </a:rPr>
              <a:t>entre</a:t>
            </a:r>
            <a:r>
              <a:rPr kumimoji="0" lang="fr-FR" sz="2200" b="0" i="0" u="none" strike="noStrike" kern="1200" cap="none" spc="0" normalizeH="0" baseline="0" noProof="0" dirty="0">
                <a:ln>
                  <a:noFill/>
                </a:ln>
                <a:solidFill>
                  <a:srgbClr val="FF0000"/>
                </a:solidFill>
                <a:effectLst/>
                <a:uLnTx/>
                <a:uFillTx/>
                <a:latin typeface="Titillium" pitchFamily="50" charset="0"/>
                <a:ea typeface="+mn-ea"/>
                <a:cs typeface="+mn-cs"/>
              </a:rPr>
              <a:t> </a:t>
            </a:r>
            <a:r>
              <a:rPr kumimoji="0" lang="fr-FR" sz="2200" b="0" i="0" u="none" strike="noStrike" kern="1200" cap="none" spc="0" normalizeH="0" baseline="0" noProof="0" dirty="0">
                <a:ln>
                  <a:noFill/>
                </a:ln>
                <a:solidFill>
                  <a:srgbClr val="C8102E"/>
                </a:solidFill>
                <a:effectLst/>
                <a:uLnTx/>
                <a:uFillTx/>
                <a:latin typeface="Titillium" pitchFamily="50" charset="0"/>
                <a:ea typeface="+mn-ea"/>
                <a:cs typeface="+mn-cs"/>
              </a:rPr>
              <a:t>25%</a:t>
            </a:r>
            <a:r>
              <a:rPr kumimoji="0" lang="fr-FR" sz="2200" b="0" i="0" u="none" strike="noStrike" kern="1200" cap="none" spc="0" normalizeH="0" baseline="0" noProof="0" dirty="0">
                <a:ln>
                  <a:noFill/>
                </a:ln>
                <a:solidFill>
                  <a:srgbClr val="FF0000"/>
                </a:solidFill>
                <a:effectLst/>
                <a:uLnTx/>
                <a:uFillTx/>
                <a:latin typeface="Titillium" pitchFamily="50" charset="0"/>
                <a:ea typeface="+mn-ea"/>
                <a:cs typeface="+mn-cs"/>
              </a:rPr>
              <a:t> </a:t>
            </a:r>
            <a:r>
              <a:rPr kumimoji="0" lang="fr-FR" sz="2200" b="0" i="0" u="none" strike="noStrike" kern="1200" cap="none" spc="0" normalizeH="0" baseline="0" noProof="0" dirty="0">
                <a:ln>
                  <a:noFill/>
                </a:ln>
                <a:solidFill>
                  <a:srgbClr val="2C2A29"/>
                </a:solidFill>
                <a:effectLst/>
                <a:uLnTx/>
                <a:uFillTx/>
                <a:latin typeface="Titillium" pitchFamily="50" charset="0"/>
                <a:ea typeface="+mn-ea"/>
                <a:cs typeface="+mn-cs"/>
              </a:rPr>
              <a:t>(rayonnages) </a:t>
            </a:r>
            <a:r>
              <a:rPr kumimoji="0" lang="fr-FR" sz="2200" b="0" i="0" u="none" strike="noStrike" kern="1200" cap="none" spc="0" normalizeH="0" baseline="0" noProof="0" dirty="0">
                <a:ln>
                  <a:noFill/>
                </a:ln>
                <a:solidFill>
                  <a:srgbClr val="C8102E"/>
                </a:solidFill>
                <a:effectLst/>
                <a:uLnTx/>
                <a:uFillTx/>
                <a:latin typeface="Titillium" pitchFamily="50" charset="0"/>
                <a:ea typeface="+mn-ea"/>
                <a:cs typeface="+mn-cs"/>
              </a:rPr>
              <a:t>et 50 % </a:t>
            </a:r>
            <a:r>
              <a:rPr kumimoji="0" lang="fr-FR" sz="2200" b="0" i="0" u="none" strike="noStrike" kern="1200" cap="none" spc="0" normalizeH="0" baseline="0" noProof="0" dirty="0">
                <a:ln>
                  <a:noFill/>
                </a:ln>
                <a:solidFill>
                  <a:srgbClr val="2C2A29"/>
                </a:solidFill>
                <a:effectLst/>
                <a:uLnTx/>
                <a:uFillTx/>
                <a:latin typeface="Titillium" pitchFamily="50" charset="0"/>
                <a:ea typeface="+mn-ea"/>
                <a:cs typeface="+mn-cs"/>
              </a:rPr>
              <a:t>(déplacement au sol)</a:t>
            </a:r>
            <a:r>
              <a:rPr kumimoji="0" lang="fr-FR" sz="2200" b="0" i="0" u="none" strike="noStrike" kern="1200" cap="none" spc="0" normalizeH="0" baseline="0" noProof="0" dirty="0">
                <a:ln>
                  <a:noFill/>
                </a:ln>
                <a:solidFill>
                  <a:srgbClr val="FF0000"/>
                </a:solidFill>
                <a:effectLst/>
                <a:uLnTx/>
                <a:uFillTx/>
                <a:latin typeface="Titillium" pitchFamily="50" charset="0"/>
                <a:ea typeface="+mn-ea"/>
                <a:cs typeface="+mn-cs"/>
              </a:rPr>
              <a:t> </a:t>
            </a:r>
            <a:r>
              <a:rPr kumimoji="0" lang="fr-FR" sz="2200" b="0" i="0" u="none" strike="noStrike" kern="1200" cap="none" spc="0" normalizeH="0" baseline="0" noProof="0" dirty="0">
                <a:ln>
                  <a:noFill/>
                </a:ln>
                <a:solidFill>
                  <a:srgbClr val="C8102E"/>
                </a:solidFill>
                <a:effectLst/>
                <a:uLnTx/>
                <a:uFillTx/>
                <a:latin typeface="Titillium" pitchFamily="50" charset="0"/>
                <a:ea typeface="+mn-ea"/>
                <a:cs typeface="+mn-cs"/>
              </a:rPr>
              <a:t>de la capacité maximale </a:t>
            </a:r>
            <a:r>
              <a:rPr kumimoji="0" lang="fr-FR" sz="2200" b="0" i="0" u="none" strike="noStrike" kern="1200" cap="none" spc="0" normalizeH="0" baseline="0" noProof="0" dirty="0">
                <a:ln>
                  <a:noFill/>
                </a:ln>
                <a:solidFill>
                  <a:srgbClr val="2C2A29"/>
                </a:solidFill>
                <a:effectLst/>
                <a:uLnTx/>
                <a:uFillTx/>
                <a:latin typeface="Titillium" pitchFamily="50" charset="0"/>
                <a:ea typeface="+mn-ea"/>
                <a:cs typeface="+mn-cs"/>
              </a:rPr>
              <a:t>des chariots : palettes standards, hautes, superposables, </a:t>
            </a:r>
            <a:r>
              <a:rPr kumimoji="0" lang="fr-FR" sz="2200" b="0" i="0" u="none" strike="noStrike" kern="1200" cap="none" spc="0" normalizeH="0" baseline="0" noProof="0" dirty="0" err="1">
                <a:ln>
                  <a:noFill/>
                </a:ln>
                <a:solidFill>
                  <a:srgbClr val="2C2A29"/>
                </a:solidFill>
                <a:effectLst/>
                <a:uLnTx/>
                <a:uFillTx/>
                <a:latin typeface="Titillium" pitchFamily="50" charset="0"/>
                <a:ea typeface="+mn-ea"/>
                <a:cs typeface="+mn-cs"/>
              </a:rPr>
              <a:t>etc</a:t>
            </a:r>
            <a:r>
              <a:rPr kumimoji="0" lang="fr-FR" sz="2200" b="0" i="0" u="none" strike="noStrike" kern="1200" cap="none" spc="0" normalizeH="0" baseline="0" noProof="0" dirty="0">
                <a:ln>
                  <a:noFill/>
                </a:ln>
                <a:solidFill>
                  <a:srgbClr val="2C2A29"/>
                </a:solidFill>
                <a:effectLst/>
                <a:uLnTx/>
                <a:uFillTx/>
                <a:latin typeface="Titillium" pitchFamily="50" charset="0"/>
                <a:ea typeface="+mn-ea"/>
                <a:cs typeface="+mn-cs"/>
              </a:rPr>
              <a:t> </a:t>
            </a:r>
          </a:p>
          <a:p>
            <a:pPr marL="457200" marR="0" lvl="0" indent="-4572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fr-FR" sz="2200" b="0" i="0" u="none" strike="noStrike" kern="1200" cap="none" spc="0" normalizeH="0" baseline="0" noProof="0" dirty="0">
                <a:ln>
                  <a:noFill/>
                </a:ln>
                <a:solidFill>
                  <a:srgbClr val="2C2A29"/>
                </a:solidFill>
                <a:effectLst/>
                <a:uLnTx/>
                <a:uFillTx/>
                <a:latin typeface="Titillium" pitchFamily="50" charset="0"/>
                <a:ea typeface="+mn-ea"/>
                <a:cs typeface="+mn-cs"/>
              </a:rPr>
              <a:t>Par exemple : masses réelles de 50% signifient pour un transpalette électrique 2 t </a:t>
            </a:r>
            <a:br>
              <a:rPr kumimoji="0" lang="fr-FR" sz="2200" b="0" i="0" u="none" strike="noStrike" kern="1200" cap="none" spc="0" normalizeH="0" baseline="0" noProof="0" dirty="0">
                <a:ln>
                  <a:noFill/>
                </a:ln>
                <a:solidFill>
                  <a:srgbClr val="2C2A29"/>
                </a:solidFill>
                <a:effectLst/>
                <a:uLnTx/>
                <a:uFillTx/>
                <a:latin typeface="Titillium" pitchFamily="50" charset="0"/>
                <a:ea typeface="+mn-ea"/>
                <a:cs typeface="+mn-cs"/>
              </a:rPr>
            </a:br>
            <a:r>
              <a:rPr kumimoji="0" lang="fr-FR" sz="2200" b="0" i="0" u="none" strike="noStrike" kern="1200" cap="none" spc="0" normalizeH="0" baseline="0" noProof="0" dirty="0">
                <a:ln>
                  <a:noFill/>
                </a:ln>
                <a:solidFill>
                  <a:srgbClr val="2C2A29"/>
                </a:solidFill>
                <a:effectLst/>
                <a:uLnTx/>
                <a:uFillTx/>
                <a:latin typeface="Titillium" pitchFamily="50" charset="0"/>
                <a:ea typeface="+mn-ea"/>
                <a:cs typeface="+mn-cs"/>
                <a:sym typeface="Wingdings" panose="05000000000000000000" pitchFamily="2" charset="2"/>
              </a:rPr>
              <a:t></a:t>
            </a:r>
            <a:r>
              <a:rPr kumimoji="0" lang="fr-FR" sz="2200" b="0" i="0" u="none" strike="noStrike" kern="1200" cap="none" spc="0" normalizeH="0" baseline="0" noProof="0" dirty="0">
                <a:ln>
                  <a:noFill/>
                </a:ln>
                <a:solidFill>
                  <a:srgbClr val="2C2A29"/>
                </a:solidFill>
                <a:effectLst/>
                <a:uLnTx/>
                <a:uFillTx/>
                <a:latin typeface="Titillium" pitchFamily="50" charset="0"/>
                <a:ea typeface="+mn-ea"/>
                <a:cs typeface="+mn-cs"/>
              </a:rPr>
              <a:t> des charges de 1 000 kg et il en faut au minimum 3</a:t>
            </a:r>
          </a:p>
        </p:txBody>
      </p:sp>
      <p:sp>
        <p:nvSpPr>
          <p:cNvPr id="19" name="Rectangle 18"/>
          <p:cNvSpPr/>
          <p:nvPr/>
        </p:nvSpPr>
        <p:spPr bwMode="auto">
          <a:xfrm>
            <a:off x="1963568" y="5877272"/>
            <a:ext cx="9245000" cy="504056"/>
          </a:xfrm>
          <a:prstGeom prst="rect">
            <a:avLst/>
          </a:prstGeom>
          <a:no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C00000"/>
                </a:solidFill>
                <a:effectLst/>
                <a:uLnTx/>
                <a:uFillTx/>
                <a:latin typeface="Titillium" pitchFamily="50" charset="0"/>
                <a:ea typeface="+mn-ea"/>
                <a:cs typeface="+mn-cs"/>
              </a:rPr>
              <a:t> </a:t>
            </a:r>
          </a:p>
        </p:txBody>
      </p:sp>
      <p:pic>
        <p:nvPicPr>
          <p:cNvPr id="7" name="Image 6">
            <a:extLst>
              <a:ext uri="{FF2B5EF4-FFF2-40B4-BE49-F238E27FC236}">
                <a16:creationId xmlns:a16="http://schemas.microsoft.com/office/drawing/2014/main" id="{C5426E5F-97CC-4D35-9932-636AB3B49290}"/>
              </a:ext>
            </a:extLst>
          </p:cNvPr>
          <p:cNvPicPr/>
          <p:nvPr/>
        </p:nvPicPr>
        <p:blipFill rotWithShape="1">
          <a:blip r:embed="rId3"/>
          <a:srcRect l="40461" t="58187" r="47550" b="35145"/>
          <a:stretch/>
        </p:blipFill>
        <p:spPr bwMode="auto">
          <a:xfrm>
            <a:off x="175571" y="35082"/>
            <a:ext cx="1743966" cy="10168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657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654050" y="1376824"/>
            <a:ext cx="6090022" cy="468000"/>
          </a:xfr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fr-FR" dirty="0">
                <a:solidFill>
                  <a:schemeClr val="accent1"/>
                </a:solidFill>
                <a:latin typeface="Titillium" pitchFamily="50" charset="0"/>
              </a:rPr>
              <a:t>Le formateur </a:t>
            </a:r>
            <a:r>
              <a:rPr lang="fr-FR" dirty="0">
                <a:solidFill>
                  <a:schemeClr val="tx2"/>
                </a:solidFill>
                <a:latin typeface="Titillium" pitchFamily="50" charset="0"/>
              </a:rPr>
              <a:t>et</a:t>
            </a:r>
            <a:r>
              <a:rPr lang="fr-FR" dirty="0">
                <a:solidFill>
                  <a:srgbClr val="FF0000"/>
                </a:solidFill>
                <a:latin typeface="Titillium" pitchFamily="50" charset="0"/>
              </a:rPr>
              <a:t> </a:t>
            </a:r>
            <a:r>
              <a:rPr lang="fr-FR" dirty="0">
                <a:solidFill>
                  <a:schemeClr val="accent1"/>
                </a:solidFill>
                <a:latin typeface="Titillium" pitchFamily="50" charset="0"/>
              </a:rPr>
              <a:t>le testeur ne peuvent jamais </a:t>
            </a:r>
            <a:r>
              <a:rPr lang="fr-FR" dirty="0">
                <a:solidFill>
                  <a:schemeClr val="tx2"/>
                </a:solidFill>
                <a:latin typeface="Titillium" pitchFamily="50" charset="0"/>
              </a:rPr>
              <a:t>être la </a:t>
            </a:r>
            <a:r>
              <a:rPr lang="fr-FR" dirty="0">
                <a:solidFill>
                  <a:schemeClr val="accent1"/>
                </a:solidFill>
                <a:latin typeface="Titillium" pitchFamily="50" charset="0"/>
              </a:rPr>
              <a:t>même personne</a:t>
            </a: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25281-793C-44B6-9FB4-1EB1BF188BFD}" type="slidenum">
              <a:rPr kumimoji="0" lang="en-GB" sz="1100" b="0" i="0" u="none" strike="noStrike" kern="1200" cap="none" spc="0" normalizeH="0" baseline="0" noProof="0" smtClean="0">
                <a:ln>
                  <a:noFill/>
                </a:ln>
                <a:solidFill>
                  <a:srgbClr val="808285"/>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GB" sz="1100" b="0" i="0" u="none" strike="noStrike" kern="1200" cap="none" spc="0" normalizeH="0" baseline="0" noProof="0" dirty="0">
              <a:ln>
                <a:noFill/>
              </a:ln>
              <a:solidFill>
                <a:srgbClr val="808285"/>
              </a:solidFill>
              <a:effectLst/>
              <a:uLnTx/>
              <a:uFillTx/>
              <a:latin typeface="Arial" panose="020B0604020202020204"/>
              <a:ea typeface="+mn-ea"/>
              <a:cs typeface="+mn-cs"/>
            </a:endParaRPr>
          </a:p>
        </p:txBody>
      </p:sp>
      <p:sp>
        <p:nvSpPr>
          <p:cNvPr id="9" name="Title 1"/>
          <p:cNvSpPr txBox="1">
            <a:spLocks/>
          </p:cNvSpPr>
          <p:nvPr/>
        </p:nvSpPr>
        <p:spPr>
          <a:xfrm>
            <a:off x="689015" y="404688"/>
            <a:ext cx="9439433" cy="36001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1400" kern="1200" cap="none" baseline="0">
                <a:solidFill>
                  <a:schemeClr val="tx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r-FR" sz="2500" b="0" i="0" u="none" strike="noStrike" kern="1200" cap="none" spc="0" normalizeH="0" baseline="0" noProof="0" dirty="0">
                <a:ln>
                  <a:noFill/>
                </a:ln>
                <a:solidFill>
                  <a:srgbClr val="2C2A29"/>
                </a:solidFill>
                <a:effectLst/>
                <a:uLnTx/>
                <a:uFillTx/>
                <a:latin typeface="Titillium" panose="00000500000000000000" pitchFamily="50" charset="0"/>
                <a:ea typeface="+mj-ea"/>
                <a:cs typeface="+mj-cs"/>
              </a:rPr>
              <a:t>Exigences au niveau des testeurs CACES</a:t>
            </a:r>
            <a:r>
              <a:rPr kumimoji="0" lang="fr-FR" sz="2500" b="0" i="0" u="none" strike="noStrike" kern="1200" cap="none" spc="0" normalizeH="0" baseline="30000" noProof="0" dirty="0">
                <a:ln>
                  <a:noFill/>
                </a:ln>
                <a:solidFill>
                  <a:srgbClr val="2C2A29"/>
                </a:solidFill>
                <a:effectLst/>
                <a:uLnTx/>
                <a:uFillTx/>
                <a:latin typeface="Titillium" panose="00000500000000000000" pitchFamily="50" charset="0"/>
                <a:ea typeface="+mj-ea"/>
                <a:cs typeface="+mj-cs"/>
              </a:rPr>
              <a:t>® </a:t>
            </a:r>
            <a:endParaRPr kumimoji="0" lang="fr-FR" sz="2500" b="0" i="0" u="none" strike="noStrike" kern="1200" cap="none" spc="0" normalizeH="0" baseline="0" noProof="0" dirty="0">
              <a:ln>
                <a:noFill/>
              </a:ln>
              <a:solidFill>
                <a:srgbClr val="2C2A29"/>
              </a:solidFill>
              <a:effectLst/>
              <a:uLnTx/>
              <a:uFillTx/>
              <a:latin typeface="Titillium" panose="00000500000000000000" pitchFamily="50" charset="0"/>
              <a:ea typeface="+mj-ea"/>
              <a:cs typeface="+mj-cs"/>
            </a:endParaRPr>
          </a:p>
        </p:txBody>
      </p:sp>
      <p:sp>
        <p:nvSpPr>
          <p:cNvPr id="16" name="Espace réservé du contenu 2"/>
          <p:cNvSpPr txBox="1">
            <a:spLocks/>
          </p:cNvSpPr>
          <p:nvPr/>
        </p:nvSpPr>
        <p:spPr>
          <a:xfrm>
            <a:off x="623392" y="2492896"/>
            <a:ext cx="10081120" cy="1224136"/>
          </a:xfrm>
          <a:prstGeom prst="rect">
            <a:avLst/>
          </a:prstGeom>
        </p:spPr>
        <p:txBody>
          <a:bodyPr vert="horz" lIns="0" tIns="0" rIns="0" bIns="0" rtlCol="0">
            <a:noAutofit/>
          </a:bodyPr>
          <a:lstStyle>
            <a:lvl1pPr indent="0">
              <a:lnSpc>
                <a:spcPct val="100000"/>
              </a:lnSpc>
              <a:spcBef>
                <a:spcPts val="0"/>
              </a:spcBef>
              <a:spcAft>
                <a:spcPts val="0"/>
              </a:spcAft>
              <a:buClr>
                <a:srgbClr val="C00000"/>
              </a:buClr>
              <a:buFont typeface="+mj-lt"/>
              <a:buNone/>
              <a:defRPr lang="en-US" sz="2800" dirty="0" smtClean="0">
                <a:solidFill>
                  <a:schemeClr val="tx2"/>
                </a:solidFill>
                <a:latin typeface="Titillium" pitchFamily="50" charset="0"/>
              </a:defRPr>
            </a:lvl1pPr>
            <a:lvl2pPr marL="576000" indent="-288000">
              <a:lnSpc>
                <a:spcPct val="100000"/>
              </a:lnSpc>
              <a:spcBef>
                <a:spcPts val="0"/>
              </a:spcBef>
              <a:spcAft>
                <a:spcPts val="600"/>
              </a:spcAft>
              <a:buClr>
                <a:schemeClr val="accent1"/>
              </a:buClr>
              <a:buFont typeface="Arial" panose="020B0604020202020204" pitchFamily="34" charset="0"/>
              <a:buChar char="–"/>
              <a:defRPr sz="2400">
                <a:solidFill>
                  <a:schemeClr val="tx2"/>
                </a:solidFill>
              </a:defRPr>
            </a:lvl2pPr>
            <a:lvl3pPr marL="576000" indent="-288000">
              <a:lnSpc>
                <a:spcPct val="100000"/>
              </a:lnSpc>
              <a:spcBef>
                <a:spcPts val="0"/>
              </a:spcBef>
              <a:spcAft>
                <a:spcPts val="600"/>
              </a:spcAft>
              <a:buClr>
                <a:schemeClr val="accent1"/>
              </a:buClr>
              <a:buFont typeface="Wingdings 2" panose="05020102010507070707" pitchFamily="18" charset="2"/>
              <a:buChar char=""/>
              <a:defRPr lang="en-GB" sz="2000" b="0" noProof="0" dirty="0" smtClean="0">
                <a:solidFill>
                  <a:schemeClr val="tx2"/>
                </a:solidFill>
              </a:defRPr>
            </a:lvl3pPr>
            <a:lvl4pPr marL="864000" indent="-288000">
              <a:lnSpc>
                <a:spcPct val="100000"/>
              </a:lnSpc>
              <a:spcBef>
                <a:spcPts val="600"/>
              </a:spcBef>
              <a:buClr>
                <a:schemeClr val="accent1"/>
              </a:buClr>
              <a:buFont typeface="Wingdings 2" panose="05020102010507070707" pitchFamily="18" charset="2"/>
              <a:buChar char=""/>
              <a:defRPr>
                <a:solidFill>
                  <a:schemeClr val="tx2"/>
                </a:solidFill>
              </a:defRPr>
            </a:lvl4pPr>
            <a:lvl5pPr marL="1152000" indent="-288000">
              <a:lnSpc>
                <a:spcPct val="100000"/>
              </a:lnSpc>
              <a:spcBef>
                <a:spcPts val="600"/>
              </a:spcBef>
              <a:buClr>
                <a:schemeClr val="accent1"/>
              </a:buClr>
              <a:buFont typeface="Wingdings 2" panose="05020102010507070707" pitchFamily="18" charset="2"/>
              <a:buChar char=""/>
              <a:defRPr>
                <a:solidFill>
                  <a:schemeClr val="tx2"/>
                </a:solidFill>
              </a:defRPr>
            </a:lvl5pPr>
            <a:lvl6pPr marL="1440000" indent="-288000">
              <a:lnSpc>
                <a:spcPct val="100000"/>
              </a:lnSpc>
              <a:spcBef>
                <a:spcPts val="600"/>
              </a:spcBef>
              <a:buClr>
                <a:schemeClr val="accent1"/>
              </a:buClr>
              <a:buFont typeface="Arial" panose="020B0604020202020204" pitchFamily="34" charset="0"/>
              <a:buChar char="•"/>
              <a:defRPr lang="en-US" dirty="0" smtClean="0">
                <a:solidFill>
                  <a:schemeClr val="tx2"/>
                </a:solidFill>
              </a:defRPr>
            </a:lvl6pPr>
            <a:lvl7pPr marL="1728000" indent="-288000">
              <a:lnSpc>
                <a:spcPct val="100000"/>
              </a:lnSpc>
              <a:spcBef>
                <a:spcPts val="600"/>
              </a:spcBef>
              <a:buClr>
                <a:schemeClr val="accent1"/>
              </a:buClr>
              <a:buFont typeface="Arial" panose="020B0604020202020204" pitchFamily="34" charset="0"/>
              <a:buChar char="•"/>
              <a:defRPr lang="en-US" dirty="0" smtClean="0">
                <a:solidFill>
                  <a:schemeClr val="tx2"/>
                </a:solidFill>
              </a:defRPr>
            </a:lvl7pPr>
            <a:lvl8pPr marL="2016000" indent="-288000">
              <a:lnSpc>
                <a:spcPct val="100000"/>
              </a:lnSpc>
              <a:spcBef>
                <a:spcPts val="600"/>
              </a:spcBef>
              <a:buClr>
                <a:schemeClr val="accent1"/>
              </a:buClr>
              <a:buFont typeface="Arial" panose="020B0604020202020204" pitchFamily="34" charset="0"/>
              <a:buChar char="•"/>
              <a:defRPr lang="en-US" dirty="0" smtClean="0">
                <a:solidFill>
                  <a:schemeClr val="tx2"/>
                </a:solidFill>
              </a:defRPr>
            </a:lvl8pPr>
            <a:lvl9pPr marL="2304000" indent="-288000">
              <a:lnSpc>
                <a:spcPct val="100000"/>
              </a:lnSpc>
              <a:spcBef>
                <a:spcPts val="600"/>
              </a:spcBef>
              <a:buClr>
                <a:schemeClr val="accent1"/>
              </a:buClr>
              <a:buFont typeface="Arial" panose="020B0604020202020204" pitchFamily="34" charset="0"/>
              <a:buChar char="•"/>
              <a:defRPr lang="en-GB" dirty="0" smtClean="0">
                <a:solidFill>
                  <a:schemeClr val="tx2"/>
                </a:solidFill>
              </a:defRPr>
            </a:lvl9pPr>
          </a:lstStyle>
          <a:p>
            <a:pPr marL="0" marR="0" lvl="0" indent="0" algn="l" defTabSz="914400" rtl="0" eaLnBrk="1" fontAlgn="auto" latinLnBrk="0" hangingPunct="1">
              <a:lnSpc>
                <a:spcPct val="100000"/>
              </a:lnSpc>
              <a:spcBef>
                <a:spcPts val="0"/>
              </a:spcBef>
              <a:spcAft>
                <a:spcPts val="0"/>
              </a:spcAft>
              <a:buClr>
                <a:srgbClr val="C00000"/>
              </a:buClr>
              <a:buSzTx/>
              <a:buFont typeface="+mj-lt"/>
              <a:buNone/>
              <a:tabLst/>
              <a:defRPr/>
            </a:pPr>
            <a:r>
              <a:rPr kumimoji="0" lang="fr-FR" sz="2800" b="0" i="0" u="none" strike="noStrike" kern="1200" cap="none" spc="0" normalizeH="0" baseline="0" noProof="0" dirty="0">
                <a:ln>
                  <a:noFill/>
                </a:ln>
                <a:solidFill>
                  <a:srgbClr val="808285">
                    <a:lumMod val="50000"/>
                  </a:srgbClr>
                </a:solidFill>
                <a:effectLst/>
                <a:uLnTx/>
                <a:uFillTx/>
                <a:latin typeface="Titillium" pitchFamily="50" charset="0"/>
                <a:ea typeface="+mn-ea"/>
                <a:cs typeface="+mn-cs"/>
              </a:rPr>
              <a:t>Le formateur peut également être testeur, mais il ne peut pas tester les candidats qu’il a formés !</a:t>
            </a:r>
          </a:p>
        </p:txBody>
      </p:sp>
      <p:sp>
        <p:nvSpPr>
          <p:cNvPr id="2" name="ZoneTexte 1"/>
          <p:cNvSpPr txBox="1"/>
          <p:nvPr/>
        </p:nvSpPr>
        <p:spPr>
          <a:xfrm>
            <a:off x="551384" y="3933056"/>
            <a:ext cx="1008112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
                <a:srgbClr val="C8102E"/>
              </a:buClr>
              <a:buSzTx/>
              <a:buFontTx/>
              <a:buNone/>
              <a:tabLst/>
              <a:defRPr/>
            </a:pPr>
            <a:r>
              <a:rPr kumimoji="0" lang="fr-FR" sz="2800" b="0" i="0" u="none" strike="noStrike" kern="1200" cap="none" spc="0" normalizeH="0" baseline="0" noProof="0" dirty="0">
                <a:ln>
                  <a:noFill/>
                </a:ln>
                <a:solidFill>
                  <a:srgbClr val="C8102E"/>
                </a:solidFill>
                <a:effectLst/>
                <a:uLnTx/>
                <a:uFillTx/>
                <a:latin typeface="Titillium" panose="00000500000000000000" pitchFamily="50" charset="0"/>
                <a:ea typeface="+mn-ea"/>
                <a:cs typeface="+mn-cs"/>
              </a:rPr>
              <a:t>Un moniteur interne d’une entreprise peut préparer </a:t>
            </a:r>
            <a:r>
              <a:rPr kumimoji="0" lang="fr-FR" sz="2800" b="0" i="0" u="none" strike="noStrike" kern="1200" cap="none" spc="0" normalizeH="0" baseline="0" noProof="0" dirty="0">
                <a:ln>
                  <a:noFill/>
                </a:ln>
                <a:solidFill>
                  <a:srgbClr val="2C2A29"/>
                </a:solidFill>
                <a:effectLst/>
                <a:uLnTx/>
                <a:uFillTx/>
                <a:latin typeface="Titillium" panose="00000500000000000000" pitchFamily="50" charset="0"/>
                <a:ea typeface="+mn-ea"/>
                <a:cs typeface="+mn-cs"/>
              </a:rPr>
              <a:t>aux tests CACES</a:t>
            </a:r>
            <a:r>
              <a:rPr kumimoji="0" lang="fr-FR" sz="2800" b="0" i="0" u="none" strike="noStrike" kern="1200" cap="none" spc="0" normalizeH="0" baseline="30000" noProof="0" dirty="0">
                <a:ln>
                  <a:noFill/>
                </a:ln>
                <a:solidFill>
                  <a:srgbClr val="2C2A29"/>
                </a:solidFill>
                <a:effectLst/>
                <a:uLnTx/>
                <a:uFillTx/>
                <a:latin typeface="Titillium" panose="00000500000000000000" pitchFamily="50" charset="0"/>
                <a:ea typeface="+mn-ea"/>
                <a:cs typeface="+mn-cs"/>
              </a:rPr>
              <a:t>®</a:t>
            </a:r>
            <a:r>
              <a:rPr kumimoji="0" lang="fr-FR" sz="2800" b="0" i="0" u="none" strike="noStrike" kern="1200" cap="none" spc="0" normalizeH="0" baseline="0" noProof="0" dirty="0">
                <a:ln>
                  <a:noFill/>
                </a:ln>
                <a:solidFill>
                  <a:srgbClr val="2C2A29"/>
                </a:solidFill>
                <a:effectLst/>
                <a:uLnTx/>
                <a:uFillTx/>
                <a:latin typeface="Titillium" panose="00000500000000000000" pitchFamily="50" charset="0"/>
                <a:ea typeface="+mn-ea"/>
                <a:cs typeface="+mn-cs"/>
              </a:rPr>
              <a:t> sur son site, mais </a:t>
            </a:r>
            <a:r>
              <a:rPr kumimoji="0" lang="fr-FR" sz="2800" b="0" i="0" u="none" strike="noStrike" kern="1200" cap="none" spc="0" normalizeH="0" baseline="0" noProof="0" dirty="0">
                <a:ln>
                  <a:noFill/>
                </a:ln>
                <a:solidFill>
                  <a:srgbClr val="C8102E"/>
                </a:solidFill>
                <a:effectLst/>
                <a:uLnTx/>
                <a:uFillTx/>
                <a:latin typeface="Titillium" panose="00000500000000000000" pitchFamily="50" charset="0"/>
                <a:ea typeface="+mn-ea"/>
                <a:cs typeface="+mn-cs"/>
              </a:rPr>
              <a:t>les tests </a:t>
            </a:r>
            <a:r>
              <a:rPr kumimoji="0" lang="fr-FR" sz="2800" b="0" i="0" u="none" strike="noStrike" kern="1200" cap="none" spc="0" normalizeH="0" baseline="0" noProof="0" dirty="0">
                <a:ln>
                  <a:noFill/>
                </a:ln>
                <a:solidFill>
                  <a:srgbClr val="2C2A29"/>
                </a:solidFill>
                <a:effectLst/>
                <a:uLnTx/>
                <a:uFillTx/>
                <a:latin typeface="Titillium" panose="00000500000000000000" pitchFamily="50" charset="0"/>
                <a:ea typeface="+mn-ea"/>
                <a:cs typeface="+mn-cs"/>
              </a:rPr>
              <a:t>doivent être </a:t>
            </a:r>
            <a:r>
              <a:rPr kumimoji="0" lang="fr-FR" sz="2800" b="0" i="0" u="none" strike="noStrike" kern="1200" cap="none" spc="0" normalizeH="0" baseline="0" noProof="0" dirty="0">
                <a:ln>
                  <a:noFill/>
                </a:ln>
                <a:solidFill>
                  <a:srgbClr val="C8102E"/>
                </a:solidFill>
                <a:effectLst/>
                <a:uLnTx/>
                <a:uFillTx/>
                <a:latin typeface="Titillium" panose="00000500000000000000" pitchFamily="50" charset="0"/>
                <a:ea typeface="+mn-ea"/>
                <a:cs typeface="+mn-cs"/>
              </a:rPr>
              <a:t>réalisés par un testeur certifié CACES</a:t>
            </a:r>
            <a:r>
              <a:rPr kumimoji="0" lang="fr-FR" sz="2800" b="0" i="0" u="none" strike="noStrike" kern="1200" cap="none" spc="0" normalizeH="0" baseline="30000" noProof="0" dirty="0">
                <a:ln>
                  <a:noFill/>
                </a:ln>
                <a:solidFill>
                  <a:srgbClr val="C8102E"/>
                </a:solidFill>
                <a:effectLst/>
                <a:uLnTx/>
                <a:uFillTx/>
                <a:latin typeface="Titillium" panose="00000500000000000000" pitchFamily="50" charset="0"/>
                <a:ea typeface="+mn-ea"/>
                <a:cs typeface="+mn-cs"/>
              </a:rPr>
              <a:t>®</a:t>
            </a:r>
            <a:r>
              <a:rPr kumimoji="0" lang="fr-FR" sz="2800" b="0" i="0" u="none" strike="noStrike" kern="1200" cap="none" spc="0" normalizeH="0" baseline="0" noProof="0" dirty="0">
                <a:ln>
                  <a:noFill/>
                </a:ln>
                <a:solidFill>
                  <a:srgbClr val="C8102E"/>
                </a:solidFill>
                <a:effectLst/>
                <a:uLnTx/>
                <a:uFillTx/>
                <a:latin typeface="Titillium" panose="00000500000000000000" pitchFamily="50" charset="0"/>
                <a:ea typeface="+mn-ea"/>
                <a:cs typeface="+mn-cs"/>
              </a:rPr>
              <a:t> dans un centre</a:t>
            </a:r>
            <a:r>
              <a:rPr kumimoji="0" lang="fr-FR" sz="2800" b="0" i="0" u="none" strike="noStrike" kern="1200" cap="none" spc="0" normalizeH="0" baseline="0" noProof="0" dirty="0">
                <a:ln>
                  <a:noFill/>
                </a:ln>
                <a:solidFill>
                  <a:srgbClr val="FF0000"/>
                </a:solidFill>
                <a:effectLst/>
                <a:uLnTx/>
                <a:uFillTx/>
                <a:latin typeface="Titillium" panose="00000500000000000000" pitchFamily="50" charset="0"/>
                <a:ea typeface="+mn-ea"/>
                <a:cs typeface="+mn-cs"/>
              </a:rPr>
              <a:t> </a:t>
            </a:r>
            <a:r>
              <a:rPr kumimoji="0" lang="fr-FR" sz="2800" b="0" i="0" u="none" strike="noStrike" kern="1200" cap="none" spc="0" normalizeH="0" baseline="0" noProof="0" dirty="0">
                <a:ln>
                  <a:noFill/>
                </a:ln>
                <a:solidFill>
                  <a:srgbClr val="2C2A29"/>
                </a:solidFill>
                <a:effectLst/>
                <a:uLnTx/>
                <a:uFillTx/>
                <a:latin typeface="Titillium" panose="00000500000000000000" pitchFamily="50" charset="0"/>
                <a:ea typeface="+mn-ea"/>
                <a:cs typeface="+mn-cs"/>
              </a:rPr>
              <a:t>qui respecte les prérequis de la recommandation</a:t>
            </a:r>
            <a:endParaRPr kumimoji="0" lang="en-US" sz="2800" b="0" i="0" u="none" strike="noStrike" kern="1200" cap="none" spc="0" normalizeH="0" baseline="0" noProof="0" dirty="0" err="1">
              <a:ln>
                <a:noFill/>
              </a:ln>
              <a:solidFill>
                <a:srgbClr val="2C2A29"/>
              </a:solidFill>
              <a:effectLst/>
              <a:uLnTx/>
              <a:uFillTx/>
              <a:latin typeface="Titillium" panose="00000500000000000000" pitchFamily="50" charset="0"/>
              <a:ea typeface="+mn-ea"/>
              <a:cs typeface="+mn-cs"/>
            </a:endParaRPr>
          </a:p>
        </p:txBody>
      </p:sp>
      <p:grpSp>
        <p:nvGrpSpPr>
          <p:cNvPr id="7" name="Groupe 6"/>
          <p:cNvGrpSpPr/>
          <p:nvPr/>
        </p:nvGrpSpPr>
        <p:grpSpPr>
          <a:xfrm>
            <a:off x="8904312" y="1124744"/>
            <a:ext cx="2492477" cy="1728192"/>
            <a:chOff x="261258" y="6193657"/>
            <a:chExt cx="1691400" cy="1731143"/>
          </a:xfrm>
        </p:grpSpPr>
        <p:pic>
          <p:nvPicPr>
            <p:cNvPr id="8" name="Image 7"/>
            <p:cNvPicPr>
              <a:picLocks noChangeAspect="1"/>
            </p:cNvPicPr>
            <p:nvPr/>
          </p:nvPicPr>
          <p:blipFill rotWithShape="1">
            <a:blip r:embed="rId3" cstate="screen">
              <a:extLst>
                <a:ext uri="{28A0092B-C50C-407E-A947-70E740481C1C}">
                  <a14:useLocalDpi xmlns:a14="http://schemas.microsoft.com/office/drawing/2010/main" val="0"/>
                </a:ext>
              </a:extLst>
            </a:blip>
            <a:srcRect b="54411"/>
            <a:stretch/>
          </p:blipFill>
          <p:spPr>
            <a:xfrm>
              <a:off x="261258" y="6193657"/>
              <a:ext cx="624600" cy="664343"/>
            </a:xfrm>
            <a:prstGeom prst="rect">
              <a:avLst/>
            </a:prstGeom>
          </p:spPr>
        </p:pic>
        <p:pic>
          <p:nvPicPr>
            <p:cNvPr id="10" name="Image 9"/>
            <p:cNvPicPr>
              <a:picLocks noChangeAspect="1"/>
            </p:cNvPicPr>
            <p:nvPr/>
          </p:nvPicPr>
          <p:blipFill rotWithShape="1">
            <a:blip r:embed="rId3" cstate="screen">
              <a:extLst>
                <a:ext uri="{28A0092B-C50C-407E-A947-70E740481C1C}">
                  <a14:useLocalDpi xmlns:a14="http://schemas.microsoft.com/office/drawing/2010/main" val="0"/>
                </a:ext>
              </a:extLst>
            </a:blip>
            <a:srcRect b="54411"/>
            <a:stretch/>
          </p:blipFill>
          <p:spPr>
            <a:xfrm>
              <a:off x="413658" y="6346057"/>
              <a:ext cx="624600" cy="664343"/>
            </a:xfrm>
            <a:prstGeom prst="rect">
              <a:avLst/>
            </a:prstGeom>
          </p:spPr>
        </p:pic>
        <p:pic>
          <p:nvPicPr>
            <p:cNvPr id="11" name="Image 10"/>
            <p:cNvPicPr>
              <a:picLocks noChangeAspect="1"/>
            </p:cNvPicPr>
            <p:nvPr/>
          </p:nvPicPr>
          <p:blipFill rotWithShape="1">
            <a:blip r:embed="rId3" cstate="screen">
              <a:extLst>
                <a:ext uri="{28A0092B-C50C-407E-A947-70E740481C1C}">
                  <a14:useLocalDpi xmlns:a14="http://schemas.microsoft.com/office/drawing/2010/main" val="0"/>
                </a:ext>
              </a:extLst>
            </a:blip>
            <a:srcRect b="54411"/>
            <a:stretch/>
          </p:blipFill>
          <p:spPr>
            <a:xfrm>
              <a:off x="566058" y="6498457"/>
              <a:ext cx="624600" cy="664343"/>
            </a:xfrm>
            <a:prstGeom prst="rect">
              <a:avLst/>
            </a:prstGeom>
          </p:spPr>
        </p:pic>
        <p:pic>
          <p:nvPicPr>
            <p:cNvPr id="12" name="Image 11"/>
            <p:cNvPicPr>
              <a:picLocks noChangeAspect="1"/>
            </p:cNvPicPr>
            <p:nvPr/>
          </p:nvPicPr>
          <p:blipFill rotWithShape="1">
            <a:blip r:embed="rId3" cstate="screen">
              <a:extLst>
                <a:ext uri="{28A0092B-C50C-407E-A947-70E740481C1C}">
                  <a14:useLocalDpi xmlns:a14="http://schemas.microsoft.com/office/drawing/2010/main" val="0"/>
                </a:ext>
              </a:extLst>
            </a:blip>
            <a:srcRect b="54411"/>
            <a:stretch/>
          </p:blipFill>
          <p:spPr>
            <a:xfrm>
              <a:off x="718458" y="6650857"/>
              <a:ext cx="624600" cy="664343"/>
            </a:xfrm>
            <a:prstGeom prst="rect">
              <a:avLst/>
            </a:prstGeom>
          </p:spPr>
        </p:pic>
        <p:pic>
          <p:nvPicPr>
            <p:cNvPr id="13" name="Image 12"/>
            <p:cNvPicPr>
              <a:picLocks noChangeAspect="1"/>
            </p:cNvPicPr>
            <p:nvPr/>
          </p:nvPicPr>
          <p:blipFill rotWithShape="1">
            <a:blip r:embed="rId3" cstate="screen">
              <a:extLst>
                <a:ext uri="{28A0092B-C50C-407E-A947-70E740481C1C}">
                  <a14:useLocalDpi xmlns:a14="http://schemas.microsoft.com/office/drawing/2010/main" val="0"/>
                </a:ext>
              </a:extLst>
            </a:blip>
            <a:srcRect b="54411"/>
            <a:stretch/>
          </p:blipFill>
          <p:spPr>
            <a:xfrm>
              <a:off x="870858" y="6803257"/>
              <a:ext cx="624600" cy="664343"/>
            </a:xfrm>
            <a:prstGeom prst="rect">
              <a:avLst/>
            </a:prstGeom>
          </p:spPr>
        </p:pic>
        <p:pic>
          <p:nvPicPr>
            <p:cNvPr id="14" name="Image 13"/>
            <p:cNvPicPr>
              <a:picLocks noChangeAspect="1"/>
            </p:cNvPicPr>
            <p:nvPr/>
          </p:nvPicPr>
          <p:blipFill rotWithShape="1">
            <a:blip r:embed="rId3" cstate="screen">
              <a:extLst>
                <a:ext uri="{28A0092B-C50C-407E-A947-70E740481C1C}">
                  <a14:useLocalDpi xmlns:a14="http://schemas.microsoft.com/office/drawing/2010/main" val="0"/>
                </a:ext>
              </a:extLst>
            </a:blip>
            <a:srcRect b="54411"/>
            <a:stretch/>
          </p:blipFill>
          <p:spPr>
            <a:xfrm>
              <a:off x="1023258" y="6955657"/>
              <a:ext cx="624600" cy="664343"/>
            </a:xfrm>
            <a:prstGeom prst="rect">
              <a:avLst/>
            </a:prstGeom>
          </p:spPr>
        </p:pic>
        <p:pic>
          <p:nvPicPr>
            <p:cNvPr id="15" name="Image 14"/>
            <p:cNvPicPr>
              <a:picLocks noChangeAspect="1"/>
            </p:cNvPicPr>
            <p:nvPr/>
          </p:nvPicPr>
          <p:blipFill rotWithShape="1">
            <a:blip r:embed="rId3" cstate="screen">
              <a:extLst>
                <a:ext uri="{28A0092B-C50C-407E-A947-70E740481C1C}">
                  <a14:useLocalDpi xmlns:a14="http://schemas.microsoft.com/office/drawing/2010/main" val="0"/>
                </a:ext>
              </a:extLst>
            </a:blip>
            <a:srcRect b="54411"/>
            <a:stretch/>
          </p:blipFill>
          <p:spPr>
            <a:xfrm>
              <a:off x="1175658" y="7108057"/>
              <a:ext cx="624600" cy="664343"/>
            </a:xfrm>
            <a:prstGeom prst="rect">
              <a:avLst/>
            </a:prstGeom>
          </p:spPr>
        </p:pic>
        <p:pic>
          <p:nvPicPr>
            <p:cNvPr id="17" name="Image 16"/>
            <p:cNvPicPr>
              <a:picLocks noChangeAspect="1"/>
            </p:cNvPicPr>
            <p:nvPr/>
          </p:nvPicPr>
          <p:blipFill rotWithShape="1">
            <a:blip r:embed="rId3" cstate="screen">
              <a:extLst>
                <a:ext uri="{28A0092B-C50C-407E-A947-70E740481C1C}">
                  <a14:useLocalDpi xmlns:a14="http://schemas.microsoft.com/office/drawing/2010/main" val="0"/>
                </a:ext>
              </a:extLst>
            </a:blip>
            <a:srcRect b="54411"/>
            <a:stretch/>
          </p:blipFill>
          <p:spPr>
            <a:xfrm>
              <a:off x="1328058" y="7260457"/>
              <a:ext cx="624600" cy="664343"/>
            </a:xfrm>
            <a:prstGeom prst="rect">
              <a:avLst/>
            </a:prstGeom>
          </p:spPr>
        </p:pic>
      </p:grpSp>
      <p:pic>
        <p:nvPicPr>
          <p:cNvPr id="18" name="Image 17">
            <a:extLst>
              <a:ext uri="{FF2B5EF4-FFF2-40B4-BE49-F238E27FC236}">
                <a16:creationId xmlns:a16="http://schemas.microsoft.com/office/drawing/2014/main" id="{1A0960DA-26D5-4CCB-A86A-5245D1C11DFA}"/>
              </a:ext>
            </a:extLst>
          </p:cNvPr>
          <p:cNvPicPr/>
          <p:nvPr/>
        </p:nvPicPr>
        <p:blipFill rotWithShape="1">
          <a:blip r:embed="rId4"/>
          <a:srcRect l="40461" t="58187" r="47550" b="35145"/>
          <a:stretch/>
        </p:blipFill>
        <p:spPr bwMode="auto">
          <a:xfrm>
            <a:off x="175571" y="35082"/>
            <a:ext cx="1743966" cy="10168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9208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FB1BC4-012C-9D41-B898-50C838E706DB}"/>
              </a:ext>
            </a:extLst>
          </p:cNvPr>
          <p:cNvSpPr>
            <a:spLocks noGrp="1"/>
          </p:cNvSpPr>
          <p:nvPr>
            <p:ph type="title"/>
          </p:nvPr>
        </p:nvSpPr>
        <p:spPr/>
        <p:txBody>
          <a:bodyPr/>
          <a:lstStyle/>
          <a:p>
            <a:r>
              <a:rPr lang="fr-FR" dirty="0"/>
              <a:t>Statistiques des </a:t>
            </a:r>
            <a:r>
              <a:rPr lang="fr-FR" dirty="0" err="1"/>
              <a:t>cotateurs</a:t>
            </a:r>
            <a:endParaRPr lang="fr-FR" dirty="0"/>
          </a:p>
        </p:txBody>
      </p:sp>
      <p:sp>
        <p:nvSpPr>
          <p:cNvPr id="3" name="Espace réservé du texte 2">
            <a:extLst>
              <a:ext uri="{FF2B5EF4-FFF2-40B4-BE49-F238E27FC236}">
                <a16:creationId xmlns:a16="http://schemas.microsoft.com/office/drawing/2014/main" id="{0F717E46-A16C-0E49-9E04-6546411F571B}"/>
              </a:ext>
            </a:extLst>
          </p:cNvPr>
          <p:cNvSpPr>
            <a:spLocks noGrp="1"/>
          </p:cNvSpPr>
          <p:nvPr>
            <p:ph type="body" sz="quarter" idx="10"/>
          </p:nvPr>
        </p:nvSpPr>
        <p:spPr>
          <a:xfrm>
            <a:off x="5652655" y="1672044"/>
            <a:ext cx="5607528" cy="4123113"/>
          </a:xfrm>
        </p:spPr>
        <p:txBody>
          <a:bodyPr/>
          <a:lstStyle/>
          <a:p>
            <a:r>
              <a:rPr lang="fr-FR" sz="2400" b="1" dirty="0">
                <a:solidFill>
                  <a:schemeClr val="tx1"/>
                </a:solidFill>
              </a:rPr>
              <a:t>50% </a:t>
            </a:r>
            <a:r>
              <a:rPr lang="fr-FR" sz="2400" dirty="0">
                <a:solidFill>
                  <a:schemeClr val="tx1"/>
                </a:solidFill>
              </a:rPr>
              <a:t>des </a:t>
            </a:r>
            <a:r>
              <a:rPr lang="fr-FR" sz="2400" dirty="0" err="1">
                <a:solidFill>
                  <a:schemeClr val="tx1"/>
                </a:solidFill>
              </a:rPr>
              <a:t>cotateurs</a:t>
            </a:r>
            <a:r>
              <a:rPr lang="fr-FR" sz="2400" dirty="0">
                <a:solidFill>
                  <a:schemeClr val="tx1"/>
                </a:solidFill>
              </a:rPr>
              <a:t> cotent plus de 250 produits; stable</a:t>
            </a:r>
          </a:p>
          <a:p>
            <a:r>
              <a:rPr lang="fr-FR" sz="2400" b="1" dirty="0">
                <a:solidFill>
                  <a:schemeClr val="accent6"/>
                </a:solidFill>
              </a:rPr>
              <a:t>-7% </a:t>
            </a:r>
            <a:r>
              <a:rPr lang="fr-FR" sz="2400" dirty="0">
                <a:solidFill>
                  <a:schemeClr val="tx1"/>
                </a:solidFill>
              </a:rPr>
              <a:t>de « grands </a:t>
            </a:r>
            <a:r>
              <a:rPr lang="fr-FR" sz="2400" dirty="0" err="1">
                <a:solidFill>
                  <a:schemeClr val="tx1"/>
                </a:solidFill>
              </a:rPr>
              <a:t>cotateurs</a:t>
            </a:r>
            <a:r>
              <a:rPr lang="fr-FR" sz="2400" dirty="0">
                <a:solidFill>
                  <a:schemeClr val="tx1"/>
                </a:solidFill>
              </a:rPr>
              <a:t> »</a:t>
            </a:r>
          </a:p>
          <a:p>
            <a:r>
              <a:rPr lang="fr-FR" sz="2400" dirty="0">
                <a:solidFill>
                  <a:schemeClr val="tx1"/>
                </a:solidFill>
              </a:rPr>
              <a:t>Les nouveaux </a:t>
            </a:r>
            <a:r>
              <a:rPr lang="fr-FR" sz="2400" dirty="0" err="1">
                <a:solidFill>
                  <a:schemeClr val="tx1"/>
                </a:solidFill>
              </a:rPr>
              <a:t>cotateurs</a:t>
            </a:r>
            <a:r>
              <a:rPr lang="fr-FR" sz="2400" dirty="0">
                <a:solidFill>
                  <a:schemeClr val="tx1"/>
                </a:solidFill>
              </a:rPr>
              <a:t> se situent en majorité dans la tranche 250-400</a:t>
            </a:r>
          </a:p>
          <a:p>
            <a:r>
              <a:rPr lang="fr-FR" sz="2400" dirty="0">
                <a:solidFill>
                  <a:schemeClr val="tx1"/>
                </a:solidFill>
              </a:rPr>
              <a:t>En moyenne, les </a:t>
            </a:r>
            <a:r>
              <a:rPr lang="fr-FR" sz="2400" dirty="0" err="1">
                <a:solidFill>
                  <a:schemeClr val="tx1"/>
                </a:solidFill>
              </a:rPr>
              <a:t>cotateurs</a:t>
            </a:r>
            <a:r>
              <a:rPr lang="fr-FR" sz="2400" dirty="0">
                <a:solidFill>
                  <a:schemeClr val="tx1"/>
                </a:solidFill>
              </a:rPr>
              <a:t> cotent 9 marques</a:t>
            </a:r>
          </a:p>
        </p:txBody>
      </p:sp>
      <p:graphicFrame>
        <p:nvGraphicFramePr>
          <p:cNvPr id="4" name="Graphique 3">
            <a:extLst>
              <a:ext uri="{FF2B5EF4-FFF2-40B4-BE49-F238E27FC236}">
                <a16:creationId xmlns:a16="http://schemas.microsoft.com/office/drawing/2014/main" id="{71BC055C-6E60-AB44-821C-4277609E72FD}"/>
              </a:ext>
            </a:extLst>
          </p:cNvPr>
          <p:cNvGraphicFramePr>
            <a:graphicFrameLocks/>
          </p:cNvGraphicFramePr>
          <p:nvPr>
            <p:extLst/>
          </p:nvPr>
        </p:nvGraphicFramePr>
        <p:xfrm>
          <a:off x="358635" y="1530799"/>
          <a:ext cx="4819008" cy="3789140"/>
        </p:xfrm>
        <a:graphic>
          <a:graphicData uri="http://schemas.openxmlformats.org/drawingml/2006/chart">
            <c:chart xmlns:c="http://schemas.openxmlformats.org/drawingml/2006/chart" xmlns:r="http://schemas.openxmlformats.org/officeDocument/2006/relationships" r:id="rId2"/>
          </a:graphicData>
        </a:graphic>
      </p:graphicFrame>
      <p:sp>
        <p:nvSpPr>
          <p:cNvPr id="6" name="ZoneTexte 5">
            <a:extLst>
              <a:ext uri="{FF2B5EF4-FFF2-40B4-BE49-F238E27FC236}">
                <a16:creationId xmlns:a16="http://schemas.microsoft.com/office/drawing/2014/main" id="{F2D1C26D-E1C4-6249-B7C5-CF078EAB48D9}"/>
              </a:ext>
            </a:extLst>
          </p:cNvPr>
          <p:cNvSpPr txBox="1"/>
          <p:nvPr/>
        </p:nvSpPr>
        <p:spPr>
          <a:xfrm>
            <a:off x="919942" y="1435789"/>
            <a:ext cx="4091446" cy="400110"/>
          </a:xfrm>
          <a:prstGeom prst="rect">
            <a:avLst/>
          </a:prstGeom>
          <a:noFill/>
        </p:spPr>
        <p:txBody>
          <a:bodyPr wrap="square" rtlCol="0">
            <a:spAutoFit/>
          </a:bodyPr>
          <a:lstStyle/>
          <a:p>
            <a:r>
              <a:rPr lang="fr-FR" sz="2000" b="1" dirty="0">
                <a:solidFill>
                  <a:prstClr val="black">
                    <a:lumMod val="65000"/>
                    <a:lumOff val="35000"/>
                  </a:prstClr>
                </a:solidFill>
              </a:rPr>
              <a:t>Nombre de cotations/</a:t>
            </a:r>
            <a:r>
              <a:rPr lang="fr-FR" sz="2000" b="1" dirty="0" err="1">
                <a:solidFill>
                  <a:prstClr val="black">
                    <a:lumMod val="65000"/>
                    <a:lumOff val="35000"/>
                  </a:prstClr>
                </a:solidFill>
              </a:rPr>
              <a:t>cotateurs</a:t>
            </a:r>
            <a:endParaRPr lang="fr-FR" sz="2000" b="1" dirty="0">
              <a:solidFill>
                <a:prstClr val="black">
                  <a:lumMod val="65000"/>
                  <a:lumOff val="35000"/>
                </a:prstClr>
              </a:solidFill>
            </a:endParaRPr>
          </a:p>
        </p:txBody>
      </p:sp>
    </p:spTree>
    <p:extLst>
      <p:ext uri="{BB962C8B-B14F-4D97-AF65-F5344CB8AC3E}">
        <p14:creationId xmlns:p14="http://schemas.microsoft.com/office/powerpoint/2010/main" val="6886936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654050" y="1232808"/>
            <a:ext cx="10566398" cy="468000"/>
          </a:xfr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fr-FR" dirty="0">
                <a:solidFill>
                  <a:schemeClr val="accent1"/>
                </a:solidFill>
                <a:latin typeface="Titillium" pitchFamily="50" charset="0"/>
              </a:rPr>
              <a:t>La durée de validité </a:t>
            </a:r>
            <a:r>
              <a:rPr lang="fr-FR" dirty="0">
                <a:solidFill>
                  <a:schemeClr val="tx2"/>
                </a:solidFill>
                <a:latin typeface="Titillium" pitchFamily="50" charset="0"/>
              </a:rPr>
              <a:t>: Inchangée soit 5 ans</a:t>
            </a: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25281-793C-44B6-9FB4-1EB1BF188BFD}" type="slidenum">
              <a:rPr kumimoji="0" lang="en-GB" sz="1100" b="0" i="0" u="none" strike="noStrike" kern="1200" cap="none" spc="0" normalizeH="0" baseline="0" noProof="0" smtClean="0">
                <a:ln>
                  <a:noFill/>
                </a:ln>
                <a:solidFill>
                  <a:srgbClr val="808285"/>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GB" sz="1100" b="0" i="0" u="none" strike="noStrike" kern="1200" cap="none" spc="0" normalizeH="0" baseline="0" noProof="0" dirty="0">
              <a:ln>
                <a:noFill/>
              </a:ln>
              <a:solidFill>
                <a:srgbClr val="808285"/>
              </a:solidFill>
              <a:effectLst/>
              <a:uLnTx/>
              <a:uFillTx/>
              <a:latin typeface="Arial" panose="020B0604020202020204"/>
              <a:ea typeface="+mn-ea"/>
              <a:cs typeface="+mn-cs"/>
            </a:endParaRPr>
          </a:p>
        </p:txBody>
      </p:sp>
      <p:sp>
        <p:nvSpPr>
          <p:cNvPr id="9" name="Title 1"/>
          <p:cNvSpPr txBox="1">
            <a:spLocks/>
          </p:cNvSpPr>
          <p:nvPr/>
        </p:nvSpPr>
        <p:spPr>
          <a:xfrm>
            <a:off x="689015" y="260648"/>
            <a:ext cx="9439433" cy="36001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1400" kern="1200" cap="none" baseline="0">
                <a:solidFill>
                  <a:schemeClr val="tx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r-FR" sz="2500" b="0" i="0" u="none" strike="noStrike" kern="1200" cap="none" spc="0" normalizeH="0" baseline="0" noProof="0" dirty="0">
                <a:ln>
                  <a:noFill/>
                </a:ln>
                <a:solidFill>
                  <a:srgbClr val="2C2A29"/>
                </a:solidFill>
                <a:effectLst/>
                <a:uLnTx/>
                <a:uFillTx/>
                <a:latin typeface="Titillium" panose="00000500000000000000" pitchFamily="50" charset="0"/>
                <a:ea typeface="+mj-ea"/>
                <a:cs typeface="+mj-cs"/>
              </a:rPr>
              <a:t>Nouvelles exigences au niveau certificat CACES</a:t>
            </a:r>
            <a:r>
              <a:rPr kumimoji="0" lang="fr-FR" sz="2500" b="0" i="0" u="none" strike="noStrike" kern="1200" cap="none" spc="0" normalizeH="0" baseline="30000" noProof="0" dirty="0">
                <a:ln>
                  <a:noFill/>
                </a:ln>
                <a:solidFill>
                  <a:srgbClr val="2C2A29"/>
                </a:solidFill>
                <a:effectLst/>
                <a:uLnTx/>
                <a:uFillTx/>
                <a:latin typeface="Titillium" panose="00000500000000000000" pitchFamily="50" charset="0"/>
                <a:ea typeface="+mj-ea"/>
                <a:cs typeface="+mj-cs"/>
              </a:rPr>
              <a:t>® </a:t>
            </a:r>
            <a:r>
              <a:rPr kumimoji="0" lang="fr-FR" sz="2500" b="0" i="0" u="none" strike="noStrike" kern="1200" cap="none" spc="0" normalizeH="0" baseline="0" noProof="0" dirty="0">
                <a:ln>
                  <a:noFill/>
                </a:ln>
                <a:solidFill>
                  <a:srgbClr val="2C2A29"/>
                </a:solidFill>
                <a:effectLst/>
                <a:uLnTx/>
                <a:uFillTx/>
                <a:latin typeface="Titillium" panose="00000500000000000000" pitchFamily="50" charset="0"/>
                <a:ea typeface="+mj-ea"/>
                <a:cs typeface="+mj-cs"/>
              </a:rPr>
              <a:t>R.489 </a:t>
            </a:r>
            <a:br>
              <a:rPr kumimoji="0" lang="fr-FR" sz="2500" b="0" i="0" u="none" strike="noStrike" kern="1200" cap="none" spc="0" normalizeH="0" baseline="0" noProof="0" dirty="0">
                <a:ln>
                  <a:noFill/>
                </a:ln>
                <a:solidFill>
                  <a:srgbClr val="2C2A29"/>
                </a:solidFill>
                <a:effectLst/>
                <a:uLnTx/>
                <a:uFillTx/>
                <a:latin typeface="Titillium" panose="00000500000000000000" pitchFamily="50" charset="0"/>
                <a:ea typeface="+mj-ea"/>
                <a:cs typeface="+mj-cs"/>
              </a:rPr>
            </a:br>
            <a:r>
              <a:rPr kumimoji="0" lang="fr-FR" sz="2500" b="0" i="0" u="none" strike="noStrike" kern="1200" cap="none" spc="0" normalizeH="0" baseline="0" noProof="0" dirty="0">
                <a:ln>
                  <a:noFill/>
                </a:ln>
                <a:solidFill>
                  <a:srgbClr val="2C2A29"/>
                </a:solidFill>
                <a:effectLst/>
                <a:uLnTx/>
                <a:uFillTx/>
                <a:latin typeface="Titillium" panose="00000500000000000000" pitchFamily="50" charset="0"/>
                <a:ea typeface="+mj-ea"/>
                <a:cs typeface="+mj-cs"/>
              </a:rPr>
              <a:t>et R.485</a:t>
            </a:r>
          </a:p>
        </p:txBody>
      </p:sp>
      <p:sp>
        <p:nvSpPr>
          <p:cNvPr id="16" name="Espace réservé du contenu 2"/>
          <p:cNvSpPr txBox="1">
            <a:spLocks/>
          </p:cNvSpPr>
          <p:nvPr/>
        </p:nvSpPr>
        <p:spPr>
          <a:xfrm>
            <a:off x="689015" y="1916832"/>
            <a:ext cx="10879594" cy="4680520"/>
          </a:xfrm>
          <a:prstGeom prst="rect">
            <a:avLst/>
          </a:prstGeom>
        </p:spPr>
        <p:txBody>
          <a:bodyPr vert="horz" lIns="0" tIns="0" rIns="0" bIns="0" rtlCol="0">
            <a:noAutofit/>
          </a:bodyPr>
          <a:lstStyle>
            <a:lvl1pPr indent="0">
              <a:lnSpc>
                <a:spcPct val="100000"/>
              </a:lnSpc>
              <a:spcBef>
                <a:spcPts val="0"/>
              </a:spcBef>
              <a:spcAft>
                <a:spcPts val="0"/>
              </a:spcAft>
              <a:buClr>
                <a:srgbClr val="C00000"/>
              </a:buClr>
              <a:buFont typeface="+mj-lt"/>
              <a:buNone/>
              <a:defRPr lang="en-US" sz="2800" dirty="0" smtClean="0">
                <a:solidFill>
                  <a:schemeClr val="tx2"/>
                </a:solidFill>
                <a:latin typeface="Titillium" pitchFamily="50" charset="0"/>
              </a:defRPr>
            </a:lvl1pPr>
            <a:lvl2pPr marL="576000" indent="-288000">
              <a:lnSpc>
                <a:spcPct val="100000"/>
              </a:lnSpc>
              <a:spcBef>
                <a:spcPts val="0"/>
              </a:spcBef>
              <a:spcAft>
                <a:spcPts val="600"/>
              </a:spcAft>
              <a:buClr>
                <a:schemeClr val="accent1"/>
              </a:buClr>
              <a:buFont typeface="Arial" panose="020B0604020202020204" pitchFamily="34" charset="0"/>
              <a:buChar char="–"/>
              <a:defRPr sz="2400">
                <a:solidFill>
                  <a:schemeClr val="tx2"/>
                </a:solidFill>
              </a:defRPr>
            </a:lvl2pPr>
            <a:lvl3pPr marL="576000" indent="-288000">
              <a:lnSpc>
                <a:spcPct val="100000"/>
              </a:lnSpc>
              <a:spcBef>
                <a:spcPts val="0"/>
              </a:spcBef>
              <a:spcAft>
                <a:spcPts val="600"/>
              </a:spcAft>
              <a:buClr>
                <a:schemeClr val="accent1"/>
              </a:buClr>
              <a:buFont typeface="Wingdings 2" panose="05020102010507070707" pitchFamily="18" charset="2"/>
              <a:buChar char=""/>
              <a:defRPr lang="en-GB" sz="2000" b="0" noProof="0" dirty="0" smtClean="0">
                <a:solidFill>
                  <a:schemeClr val="tx2"/>
                </a:solidFill>
              </a:defRPr>
            </a:lvl3pPr>
            <a:lvl4pPr marL="864000" indent="-288000">
              <a:lnSpc>
                <a:spcPct val="100000"/>
              </a:lnSpc>
              <a:spcBef>
                <a:spcPts val="600"/>
              </a:spcBef>
              <a:buClr>
                <a:schemeClr val="accent1"/>
              </a:buClr>
              <a:buFont typeface="Wingdings 2" panose="05020102010507070707" pitchFamily="18" charset="2"/>
              <a:buChar char=""/>
              <a:defRPr>
                <a:solidFill>
                  <a:schemeClr val="tx2"/>
                </a:solidFill>
              </a:defRPr>
            </a:lvl4pPr>
            <a:lvl5pPr marL="1152000" indent="-288000">
              <a:lnSpc>
                <a:spcPct val="100000"/>
              </a:lnSpc>
              <a:spcBef>
                <a:spcPts val="600"/>
              </a:spcBef>
              <a:buClr>
                <a:schemeClr val="accent1"/>
              </a:buClr>
              <a:buFont typeface="Wingdings 2" panose="05020102010507070707" pitchFamily="18" charset="2"/>
              <a:buChar char=""/>
              <a:defRPr>
                <a:solidFill>
                  <a:schemeClr val="tx2"/>
                </a:solidFill>
              </a:defRPr>
            </a:lvl5pPr>
            <a:lvl6pPr marL="1440000" indent="-288000">
              <a:lnSpc>
                <a:spcPct val="100000"/>
              </a:lnSpc>
              <a:spcBef>
                <a:spcPts val="600"/>
              </a:spcBef>
              <a:buClr>
                <a:schemeClr val="accent1"/>
              </a:buClr>
              <a:buFont typeface="Arial" panose="020B0604020202020204" pitchFamily="34" charset="0"/>
              <a:buChar char="•"/>
              <a:defRPr lang="en-US" dirty="0" smtClean="0">
                <a:solidFill>
                  <a:schemeClr val="tx2"/>
                </a:solidFill>
              </a:defRPr>
            </a:lvl6pPr>
            <a:lvl7pPr marL="1728000" indent="-288000">
              <a:lnSpc>
                <a:spcPct val="100000"/>
              </a:lnSpc>
              <a:spcBef>
                <a:spcPts val="600"/>
              </a:spcBef>
              <a:buClr>
                <a:schemeClr val="accent1"/>
              </a:buClr>
              <a:buFont typeface="Arial" panose="020B0604020202020204" pitchFamily="34" charset="0"/>
              <a:buChar char="•"/>
              <a:defRPr lang="en-US" dirty="0" smtClean="0">
                <a:solidFill>
                  <a:schemeClr val="tx2"/>
                </a:solidFill>
              </a:defRPr>
            </a:lvl7pPr>
            <a:lvl8pPr marL="2016000" indent="-288000">
              <a:lnSpc>
                <a:spcPct val="100000"/>
              </a:lnSpc>
              <a:spcBef>
                <a:spcPts val="600"/>
              </a:spcBef>
              <a:buClr>
                <a:schemeClr val="accent1"/>
              </a:buClr>
              <a:buFont typeface="Arial" panose="020B0604020202020204" pitchFamily="34" charset="0"/>
              <a:buChar char="•"/>
              <a:defRPr lang="en-US" dirty="0" smtClean="0">
                <a:solidFill>
                  <a:schemeClr val="tx2"/>
                </a:solidFill>
              </a:defRPr>
            </a:lvl8pPr>
            <a:lvl9pPr marL="2304000" indent="-288000">
              <a:lnSpc>
                <a:spcPct val="100000"/>
              </a:lnSpc>
              <a:spcBef>
                <a:spcPts val="600"/>
              </a:spcBef>
              <a:buClr>
                <a:schemeClr val="accent1"/>
              </a:buClr>
              <a:buFont typeface="Arial" panose="020B0604020202020204" pitchFamily="34" charset="0"/>
              <a:buChar char="•"/>
              <a:defRPr lang="en-GB" dirty="0" smtClean="0">
                <a:solidFill>
                  <a:schemeClr val="tx2"/>
                </a:solidFill>
              </a:defRPr>
            </a:lvl9pPr>
          </a:lstStyle>
          <a:p>
            <a:pPr marL="0" marR="0" lvl="0" indent="0" algn="l" defTabSz="914400" rtl="0" eaLnBrk="1" fontAlgn="auto" latinLnBrk="0" hangingPunct="1">
              <a:lnSpc>
                <a:spcPct val="100000"/>
              </a:lnSpc>
              <a:spcBef>
                <a:spcPts val="0"/>
              </a:spcBef>
              <a:spcAft>
                <a:spcPts val="0"/>
              </a:spcAft>
              <a:buClr>
                <a:srgbClr val="C00000"/>
              </a:buClr>
              <a:buSzTx/>
              <a:buFont typeface="+mj-lt"/>
              <a:buNone/>
              <a:tabLst/>
              <a:defRPr/>
            </a:pPr>
            <a:r>
              <a:rPr kumimoji="0" lang="fr-FR" sz="2800" b="0" i="0" u="none" strike="noStrike" kern="1200" cap="none" spc="0" normalizeH="0" baseline="0" noProof="0" dirty="0">
                <a:ln>
                  <a:noFill/>
                </a:ln>
                <a:solidFill>
                  <a:srgbClr val="2C2A29"/>
                </a:solidFill>
                <a:effectLst/>
                <a:uLnTx/>
                <a:uFillTx/>
                <a:latin typeface="Titillium" pitchFamily="50" charset="0"/>
                <a:ea typeface="+mn-ea"/>
                <a:cs typeface="+mn-cs"/>
              </a:rPr>
              <a:t>Le test se compose de 2 parties : l’épreuve théorique et l’épreuve pratique. </a:t>
            </a:r>
            <a:br>
              <a:rPr kumimoji="0" lang="fr-FR" sz="2800" b="0" i="0" u="none" strike="noStrike" kern="1200" cap="none" spc="0" normalizeH="0" baseline="0" noProof="0" dirty="0">
                <a:ln>
                  <a:noFill/>
                </a:ln>
                <a:solidFill>
                  <a:srgbClr val="2C2A29"/>
                </a:solidFill>
                <a:effectLst/>
                <a:uLnTx/>
                <a:uFillTx/>
                <a:latin typeface="Titillium" pitchFamily="50" charset="0"/>
                <a:ea typeface="+mn-ea"/>
                <a:cs typeface="+mn-cs"/>
              </a:rPr>
            </a:br>
            <a:r>
              <a:rPr kumimoji="0" lang="fr-FR" sz="2800" b="0" i="0" u="none" strike="noStrike" kern="1200" cap="none" spc="0" normalizeH="0" baseline="0" noProof="0" dirty="0">
                <a:ln>
                  <a:noFill/>
                </a:ln>
                <a:solidFill>
                  <a:srgbClr val="2C2A29"/>
                </a:solidFill>
                <a:effectLst/>
                <a:uLnTx/>
                <a:uFillTx/>
                <a:latin typeface="Titillium" pitchFamily="50" charset="0"/>
                <a:ea typeface="+mn-ea"/>
                <a:cs typeface="+mn-cs"/>
              </a:rPr>
              <a:t>Le CACES</a:t>
            </a:r>
            <a:r>
              <a:rPr kumimoji="0" lang="fr-FR" sz="2800" b="0" i="0" u="none" strike="noStrike" kern="1200" cap="none" spc="0" normalizeH="0" baseline="30000" noProof="0" dirty="0">
                <a:ln>
                  <a:noFill/>
                </a:ln>
                <a:solidFill>
                  <a:srgbClr val="2C2A29"/>
                </a:solidFill>
                <a:effectLst/>
                <a:uLnTx/>
                <a:uFillTx/>
                <a:latin typeface="Titillium" pitchFamily="50" charset="0"/>
                <a:ea typeface="+mn-ea"/>
                <a:cs typeface="+mn-cs"/>
              </a:rPr>
              <a:t>®</a:t>
            </a:r>
            <a:r>
              <a:rPr kumimoji="0" lang="fr-FR" sz="2800" b="0" i="0" u="none" strike="noStrike" kern="1200" cap="none" spc="0" normalizeH="0" baseline="0" noProof="0" dirty="0">
                <a:ln>
                  <a:noFill/>
                </a:ln>
                <a:solidFill>
                  <a:srgbClr val="2C2A29"/>
                </a:solidFill>
                <a:effectLst/>
                <a:uLnTx/>
                <a:uFillTx/>
                <a:latin typeface="Titillium" pitchFamily="50" charset="0"/>
                <a:ea typeface="+mn-ea"/>
                <a:cs typeface="+mn-cs"/>
              </a:rPr>
              <a:t> est obtenu à la date où les 2 épreuves sont réussies.</a:t>
            </a:r>
          </a:p>
          <a:p>
            <a:pPr marL="0" marR="0" lvl="0" indent="0" algn="l" defTabSz="914400" rtl="0" eaLnBrk="1" fontAlgn="auto" latinLnBrk="0" hangingPunct="1">
              <a:lnSpc>
                <a:spcPct val="100000"/>
              </a:lnSpc>
              <a:spcBef>
                <a:spcPts val="0"/>
              </a:spcBef>
              <a:spcAft>
                <a:spcPts val="0"/>
              </a:spcAft>
              <a:buClr>
                <a:srgbClr val="C00000"/>
              </a:buClr>
              <a:buSzTx/>
              <a:buFont typeface="+mj-lt"/>
              <a:buNone/>
              <a:tabLst/>
              <a:defRPr/>
            </a:pPr>
            <a:endParaRPr kumimoji="0" lang="fr-FR" sz="2400" b="0" i="0" u="none" strike="noStrike" kern="1200" cap="none" spc="0" normalizeH="0" baseline="0" noProof="0" dirty="0">
              <a:ln>
                <a:noFill/>
              </a:ln>
              <a:solidFill>
                <a:srgbClr val="2C2A29"/>
              </a:solidFill>
              <a:effectLst/>
              <a:uLnTx/>
              <a:uFillTx/>
              <a:latin typeface="Titillium" pitchFamily="50" charset="0"/>
              <a:ea typeface="+mn-ea"/>
              <a:cs typeface="+mn-cs"/>
            </a:endParaRPr>
          </a:p>
          <a:p>
            <a:pPr marL="0" marR="0" lvl="0" indent="0" algn="l" defTabSz="914400" rtl="0" eaLnBrk="1" fontAlgn="auto" latinLnBrk="0" hangingPunct="1">
              <a:lnSpc>
                <a:spcPct val="100000"/>
              </a:lnSpc>
              <a:spcBef>
                <a:spcPts val="0"/>
              </a:spcBef>
              <a:spcAft>
                <a:spcPts val="0"/>
              </a:spcAft>
              <a:buClr>
                <a:srgbClr val="C00000"/>
              </a:buClr>
              <a:buSzTx/>
              <a:buFont typeface="+mj-lt"/>
              <a:buNone/>
              <a:tabLst/>
              <a:defRPr/>
            </a:pPr>
            <a:r>
              <a:rPr kumimoji="0" lang="fr-FR" sz="2400" b="0" i="0" u="none" strike="noStrike" kern="1200" cap="none" spc="0" normalizeH="0" baseline="0" noProof="0" dirty="0">
                <a:ln>
                  <a:noFill/>
                </a:ln>
                <a:solidFill>
                  <a:srgbClr val="2C2A29"/>
                </a:solidFill>
                <a:effectLst/>
                <a:uLnTx/>
                <a:uFillTx/>
                <a:latin typeface="Titillium" pitchFamily="50" charset="0"/>
                <a:ea typeface="+mn-ea"/>
                <a:cs typeface="+mn-cs"/>
              </a:rPr>
              <a:t>     </a:t>
            </a:r>
            <a:r>
              <a:rPr kumimoji="0" lang="fr-FR" sz="2400" b="0" i="0" u="none" strike="noStrike" kern="1200" cap="none" spc="0" normalizeH="0" baseline="0" noProof="0" dirty="0">
                <a:ln>
                  <a:noFill/>
                </a:ln>
                <a:solidFill>
                  <a:srgbClr val="C8102E"/>
                </a:solidFill>
                <a:effectLst/>
                <a:uLnTx/>
                <a:uFillTx/>
                <a:latin typeface="Titillium" pitchFamily="50" charset="0"/>
                <a:ea typeface="+mn-ea"/>
                <a:cs typeface="+mn-cs"/>
              </a:rPr>
              <a:t>Nouveau : </a:t>
            </a:r>
          </a:p>
          <a:p>
            <a:pPr marL="342900" marR="0" lvl="0" indent="-3429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fr-FR" sz="2400" b="0" i="0" u="none" strike="noStrike" kern="1200" cap="none" spc="0" normalizeH="0" baseline="0" noProof="0" dirty="0">
                <a:ln>
                  <a:noFill/>
                </a:ln>
                <a:solidFill>
                  <a:srgbClr val="2C2A29"/>
                </a:solidFill>
                <a:effectLst/>
                <a:uLnTx/>
                <a:uFillTx/>
                <a:latin typeface="Titillium" pitchFamily="50" charset="0"/>
                <a:ea typeface="+mn-ea"/>
                <a:cs typeface="+mn-cs"/>
              </a:rPr>
              <a:t>Le candidat a 1 an pour repasser une épreuve s’il a échoué lors du premier passage dans le même centre </a:t>
            </a:r>
          </a:p>
          <a:p>
            <a:pPr marL="342900" marR="0" lvl="0" indent="-3429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fr-FR" sz="2400" b="0" i="0" u="none" strike="noStrike" kern="1200" cap="none" spc="0" normalizeH="0" baseline="0" noProof="0" dirty="0">
                <a:ln>
                  <a:noFill/>
                </a:ln>
                <a:solidFill>
                  <a:srgbClr val="2C2A29"/>
                </a:solidFill>
                <a:effectLst/>
                <a:uLnTx/>
                <a:uFillTx/>
                <a:latin typeface="Titillium" pitchFamily="50" charset="0"/>
                <a:ea typeface="+mn-ea"/>
                <a:cs typeface="+mn-cs"/>
              </a:rPr>
              <a:t>Le candidat peut compléter son CACES</a:t>
            </a:r>
            <a:r>
              <a:rPr kumimoji="0" lang="fr-FR" sz="2400" b="0" i="0" u="none" strike="noStrike" kern="1200" cap="none" spc="0" normalizeH="0" baseline="30000" noProof="0" dirty="0">
                <a:ln>
                  <a:noFill/>
                </a:ln>
                <a:solidFill>
                  <a:srgbClr val="2C2A29"/>
                </a:solidFill>
                <a:effectLst/>
                <a:uLnTx/>
                <a:uFillTx/>
                <a:latin typeface="Titillium" pitchFamily="50" charset="0"/>
                <a:ea typeface="+mn-ea"/>
                <a:cs typeface="+mn-cs"/>
              </a:rPr>
              <a:t>®</a:t>
            </a:r>
            <a:r>
              <a:rPr kumimoji="0" lang="fr-FR" sz="2400" b="0" i="0" u="none" strike="noStrike" kern="1200" cap="none" spc="0" normalizeH="0" baseline="0" noProof="0" dirty="0">
                <a:ln>
                  <a:noFill/>
                </a:ln>
                <a:solidFill>
                  <a:srgbClr val="2C2A29"/>
                </a:solidFill>
                <a:effectLst/>
                <a:uLnTx/>
                <a:uFillTx/>
                <a:latin typeface="Titillium" pitchFamily="50" charset="0"/>
                <a:ea typeface="+mn-ea"/>
                <a:cs typeface="+mn-cs"/>
              </a:rPr>
              <a:t> avec une ou plusieurs catégories pendant 1 an après son premier CACES</a:t>
            </a:r>
            <a:r>
              <a:rPr kumimoji="0" lang="fr-FR" sz="2400" b="0" i="0" u="none" strike="noStrike" kern="1200" cap="none" spc="0" normalizeH="0" baseline="30000" noProof="0" dirty="0">
                <a:ln>
                  <a:noFill/>
                </a:ln>
                <a:solidFill>
                  <a:srgbClr val="2C2A29"/>
                </a:solidFill>
                <a:effectLst/>
                <a:uLnTx/>
                <a:uFillTx/>
                <a:latin typeface="Titillium" pitchFamily="50" charset="0"/>
                <a:ea typeface="+mn-ea"/>
                <a:cs typeface="+mn-cs"/>
              </a:rPr>
              <a:t>®</a:t>
            </a:r>
            <a:r>
              <a:rPr kumimoji="0" lang="fr-FR" sz="2400" b="0" i="0" u="none" strike="noStrike" kern="1200" cap="none" spc="0" normalizeH="0" baseline="0" noProof="0" dirty="0">
                <a:ln>
                  <a:noFill/>
                </a:ln>
                <a:solidFill>
                  <a:srgbClr val="2C2A29"/>
                </a:solidFill>
                <a:effectLst/>
                <a:uLnTx/>
                <a:uFillTx/>
                <a:latin typeface="Titillium" pitchFamily="50" charset="0"/>
                <a:ea typeface="+mn-ea"/>
                <a:cs typeface="+mn-cs"/>
              </a:rPr>
              <a:t> réussi, sans repasser le test théorique dans le même centre</a:t>
            </a:r>
          </a:p>
          <a:p>
            <a:pPr marL="342900" marR="0" lvl="0" indent="-3429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fr-FR" sz="2400" b="0" i="0" u="none" strike="noStrike" kern="1200" cap="none" spc="0" normalizeH="0" baseline="0" noProof="0" dirty="0">
                <a:ln>
                  <a:noFill/>
                </a:ln>
                <a:solidFill>
                  <a:srgbClr val="2C2A29"/>
                </a:solidFill>
                <a:effectLst/>
                <a:uLnTx/>
                <a:uFillTx/>
                <a:latin typeface="Titillium" pitchFamily="50" charset="0"/>
                <a:ea typeface="+mn-ea"/>
                <a:cs typeface="+mn-cs"/>
              </a:rPr>
              <a:t>Il est possible de passer en candidat libre, mais le candidat doit apporter la preuve d’une formation (par exemple, réalisée par un moniteur interne)</a:t>
            </a:r>
          </a:p>
        </p:txBody>
      </p:sp>
      <p:pic>
        <p:nvPicPr>
          <p:cNvPr id="7" name="Image 6">
            <a:extLst>
              <a:ext uri="{FF2B5EF4-FFF2-40B4-BE49-F238E27FC236}">
                <a16:creationId xmlns:a16="http://schemas.microsoft.com/office/drawing/2014/main" id="{0E07FE68-BDE5-4EF2-9A2D-B8B852BD0833}"/>
              </a:ext>
            </a:extLst>
          </p:cNvPr>
          <p:cNvPicPr/>
          <p:nvPr/>
        </p:nvPicPr>
        <p:blipFill rotWithShape="1">
          <a:blip r:embed="rId3"/>
          <a:srcRect l="40461" t="58187" r="47550" b="35145"/>
          <a:stretch/>
        </p:blipFill>
        <p:spPr bwMode="auto">
          <a:xfrm>
            <a:off x="175571" y="35082"/>
            <a:ext cx="1743966" cy="10168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7730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25281-793C-44B6-9FB4-1EB1BF188BFD}" type="slidenum">
              <a:rPr kumimoji="0" lang="en-GB" sz="1100" b="0" i="0" u="none" strike="noStrike" kern="1200" cap="none" spc="0" normalizeH="0" baseline="0" noProof="0" smtClean="0">
                <a:ln>
                  <a:noFill/>
                </a:ln>
                <a:solidFill>
                  <a:srgbClr val="808285"/>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GB" sz="1100" b="0" i="0" u="none" strike="noStrike" kern="1200" cap="none" spc="0" normalizeH="0" baseline="0" noProof="0" dirty="0">
              <a:ln>
                <a:noFill/>
              </a:ln>
              <a:solidFill>
                <a:srgbClr val="808285"/>
              </a:solidFill>
              <a:effectLst/>
              <a:uLnTx/>
              <a:uFillTx/>
              <a:latin typeface="Arial" panose="020B0604020202020204"/>
              <a:ea typeface="+mn-ea"/>
              <a:cs typeface="+mn-cs"/>
            </a:endParaRPr>
          </a:p>
        </p:txBody>
      </p:sp>
      <p:sp>
        <p:nvSpPr>
          <p:cNvPr id="9" name="Espace réservé du texte 4"/>
          <p:cNvSpPr>
            <a:spLocks noGrp="1"/>
          </p:cNvSpPr>
          <p:nvPr>
            <p:ph type="body" sz="quarter" idx="13"/>
          </p:nvPr>
        </p:nvSpPr>
        <p:spPr>
          <a:xfrm>
            <a:off x="4043776" y="1346650"/>
            <a:ext cx="7848872" cy="4608512"/>
          </a:xfrm>
        </p:spPr>
        <p:txBody>
          <a:bodyPr/>
          <a:lstStyle/>
          <a:p>
            <a:pPr>
              <a:lnSpc>
                <a:spcPct val="150000"/>
              </a:lnSpc>
            </a:pPr>
            <a:r>
              <a:rPr lang="fr-FR" dirty="0">
                <a:latin typeface="Titillium" panose="00000500000000000000" pitchFamily="50" charset="0"/>
              </a:rPr>
              <a:t>La formation interactive en ligne Toyota </a:t>
            </a:r>
            <a:r>
              <a:rPr lang="fr-FR" dirty="0" err="1">
                <a:latin typeface="Titillium" pitchFamily="50" charset="0"/>
              </a:rPr>
              <a:t>eTruck</a:t>
            </a:r>
            <a:r>
              <a:rPr lang="fr-FR" dirty="0">
                <a:latin typeface="Titillium" pitchFamily="50" charset="0"/>
              </a:rPr>
              <a:t> est déjà adaptée à la nouvelle recommandation CACES</a:t>
            </a:r>
            <a:r>
              <a:rPr lang="fr-FR" baseline="30000" dirty="0">
                <a:latin typeface="Titillium" panose="00000500000000000000" pitchFamily="50" charset="0"/>
              </a:rPr>
              <a:t>®</a:t>
            </a:r>
            <a:r>
              <a:rPr lang="fr-FR" dirty="0">
                <a:latin typeface="Titillium" pitchFamily="50" charset="0"/>
              </a:rPr>
              <a:t> R.485 et R.489*</a:t>
            </a:r>
          </a:p>
          <a:p>
            <a:pPr>
              <a:lnSpc>
                <a:spcPct val="150000"/>
              </a:lnSpc>
            </a:pPr>
            <a:r>
              <a:rPr lang="fr-FR" dirty="0">
                <a:latin typeface="Titillium" pitchFamily="50" charset="0"/>
              </a:rPr>
              <a:t>Cette formation permet de préparer le test théorique CACES</a:t>
            </a:r>
            <a:r>
              <a:rPr lang="fr-FR" baseline="30000" dirty="0">
                <a:latin typeface="Titillium" panose="00000500000000000000" pitchFamily="50" charset="0"/>
              </a:rPr>
              <a:t>®</a:t>
            </a:r>
            <a:r>
              <a:rPr lang="fr-FR" dirty="0">
                <a:latin typeface="Titillium" pitchFamily="50" charset="0"/>
              </a:rPr>
              <a:t> en amont d’une formation pratique</a:t>
            </a:r>
          </a:p>
          <a:p>
            <a:pPr>
              <a:lnSpc>
                <a:spcPct val="150000"/>
              </a:lnSpc>
            </a:pPr>
            <a:r>
              <a:rPr lang="fr-FR" dirty="0">
                <a:latin typeface="Titillium" pitchFamily="50" charset="0"/>
              </a:rPr>
              <a:t>Elle permet également de remplacer en totalité la formation théorique dispensée par un moniteur interne pour la délivrance d’une autorisation de conduite interne</a:t>
            </a:r>
          </a:p>
        </p:txBody>
      </p:sp>
      <p:pic>
        <p:nvPicPr>
          <p:cNvPr id="10" name="eTruck iPad eng.png" descr="eTruck iPad e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1344" y="3429000"/>
            <a:ext cx="3848637" cy="2172003"/>
          </a:xfrm>
          <a:prstGeom prst="rect">
            <a:avLst/>
          </a:prstGeom>
          <a:ln w="12700">
            <a:miter lim="400000"/>
          </a:ln>
        </p:spPr>
      </p:pic>
      <p:sp>
        <p:nvSpPr>
          <p:cNvPr id="12" name="Espace réservé du texte 4"/>
          <p:cNvSpPr>
            <a:spLocks noGrp="1"/>
          </p:cNvSpPr>
          <p:nvPr>
            <p:ph type="body" sz="quarter" idx="13"/>
          </p:nvPr>
        </p:nvSpPr>
        <p:spPr>
          <a:xfrm>
            <a:off x="551384" y="6309320"/>
            <a:ext cx="10945216" cy="648072"/>
          </a:xfrm>
        </p:spPr>
        <p:txBody>
          <a:bodyPr/>
          <a:lstStyle/>
          <a:p>
            <a:pPr marL="0" indent="0" algn="ctr">
              <a:lnSpc>
                <a:spcPct val="150000"/>
              </a:lnSpc>
              <a:buNone/>
            </a:pPr>
            <a:r>
              <a:rPr lang="fr-FR" sz="2000" dirty="0">
                <a:latin typeface="Titillium" pitchFamily="50" charset="0"/>
              </a:rPr>
              <a:t>* </a:t>
            </a:r>
            <a:r>
              <a:rPr lang="fr-FR" sz="1600" dirty="0">
                <a:latin typeface="Titillium" pitchFamily="50" charset="0"/>
              </a:rPr>
              <a:t>Quelques exemples de clients : ID </a:t>
            </a:r>
            <a:r>
              <a:rPr lang="fr-FR" sz="1600" dirty="0" err="1">
                <a:latin typeface="Titillium" pitchFamily="50" charset="0"/>
              </a:rPr>
              <a:t>Logistics</a:t>
            </a:r>
            <a:r>
              <a:rPr lang="fr-FR" sz="1600" dirty="0">
                <a:latin typeface="Titillium" pitchFamily="50" charset="0"/>
              </a:rPr>
              <a:t>, Coca Cola, DHL, H&amp;M, IKEA, Schenker, Siemens, Tetra Pak, Volvo ….</a:t>
            </a:r>
          </a:p>
        </p:txBody>
      </p:sp>
      <p:sp>
        <p:nvSpPr>
          <p:cNvPr id="3" name="ZoneTexte 2"/>
          <p:cNvSpPr txBox="1"/>
          <p:nvPr/>
        </p:nvSpPr>
        <p:spPr>
          <a:xfrm>
            <a:off x="3719736" y="332656"/>
            <a:ext cx="77768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
                <a:srgbClr val="C8102E"/>
              </a:buClr>
              <a:buSzTx/>
              <a:buFontTx/>
              <a:buNone/>
              <a:tabLst/>
              <a:defRPr/>
            </a:pPr>
            <a:r>
              <a:rPr kumimoji="0" lang="fr-FR" sz="2400" b="0" i="0" u="none" strike="noStrike" kern="1200" cap="none" spc="0" normalizeH="0" baseline="0" noProof="0" dirty="0">
                <a:ln>
                  <a:noFill/>
                </a:ln>
                <a:solidFill>
                  <a:srgbClr val="2C2A29"/>
                </a:solidFill>
                <a:effectLst/>
                <a:uLnTx/>
                <a:uFillTx/>
                <a:latin typeface="Arial" panose="020B0604020202020204"/>
                <a:ea typeface="+mn-ea"/>
                <a:cs typeface="+mn-cs"/>
              </a:rPr>
              <a:t> </a:t>
            </a:r>
            <a:r>
              <a:rPr kumimoji="0" lang="fr-FR" sz="2400" b="0" i="0" u="none" strike="noStrike" kern="1200" cap="none" spc="0" normalizeH="0" baseline="0" noProof="0" dirty="0">
                <a:ln>
                  <a:noFill/>
                </a:ln>
                <a:solidFill>
                  <a:srgbClr val="2C2A29"/>
                </a:solidFill>
                <a:effectLst/>
                <a:uLnTx/>
                <a:uFillTx/>
                <a:latin typeface="Titillium" panose="00000500000000000000" pitchFamily="50" charset="0"/>
                <a:ea typeface="+mn-ea"/>
                <a:cs typeface="+mn-cs"/>
              </a:rPr>
              <a:t>Formation cariste en ligne – </a:t>
            </a:r>
            <a:r>
              <a:rPr kumimoji="0" lang="fr-FR" sz="2400" b="0" i="0" u="none" strike="noStrike" kern="1200" cap="none" spc="0" normalizeH="0" baseline="0" noProof="0" dirty="0">
                <a:ln>
                  <a:noFill/>
                </a:ln>
                <a:solidFill>
                  <a:srgbClr val="C00000"/>
                </a:solidFill>
                <a:effectLst/>
                <a:uLnTx/>
                <a:uFillTx/>
                <a:latin typeface="Titillium" panose="00000500000000000000" pitchFamily="50" charset="0"/>
                <a:ea typeface="+mn-ea"/>
                <a:cs typeface="+mn-cs"/>
              </a:rPr>
              <a:t>Toyota </a:t>
            </a:r>
            <a:r>
              <a:rPr kumimoji="0" lang="fr-FR" sz="2400" b="0" i="0" u="none" strike="noStrike" kern="1200" cap="none" spc="0" normalizeH="0" baseline="0" noProof="0" dirty="0" err="1">
                <a:ln>
                  <a:noFill/>
                </a:ln>
                <a:solidFill>
                  <a:srgbClr val="C00000"/>
                </a:solidFill>
                <a:effectLst/>
                <a:uLnTx/>
                <a:uFillTx/>
                <a:latin typeface="Titillium" panose="00000500000000000000" pitchFamily="50" charset="0"/>
                <a:ea typeface="+mn-ea"/>
                <a:cs typeface="+mn-cs"/>
              </a:rPr>
              <a:t>eTruck</a:t>
            </a:r>
            <a:endParaRPr kumimoji="0" lang="fr-FR" sz="2400" b="0" i="0" u="none" strike="noStrike" kern="1200" cap="none" spc="0" normalizeH="0" baseline="0" noProof="0" dirty="0">
              <a:ln>
                <a:noFill/>
              </a:ln>
              <a:solidFill>
                <a:srgbClr val="C00000"/>
              </a:solidFill>
              <a:effectLst/>
              <a:uLnTx/>
              <a:uFillTx/>
              <a:latin typeface="Titillium" panose="00000500000000000000" pitchFamily="50" charset="0"/>
              <a:ea typeface="+mn-ea"/>
              <a:cs typeface="+mn-cs"/>
            </a:endParaRPr>
          </a:p>
        </p:txBody>
      </p:sp>
      <p:pic>
        <p:nvPicPr>
          <p:cNvPr id="4" name="Image 3"/>
          <p:cNvPicPr>
            <a:picLocks noChangeAspect="1"/>
          </p:cNvPicPr>
          <p:nvPr/>
        </p:nvPicPr>
        <p:blipFill>
          <a:blip r:embed="rId3"/>
          <a:stretch>
            <a:fillRect/>
          </a:stretch>
        </p:blipFill>
        <p:spPr>
          <a:xfrm>
            <a:off x="551384" y="1988840"/>
            <a:ext cx="3061784" cy="1179171"/>
          </a:xfrm>
          <a:prstGeom prst="rect">
            <a:avLst/>
          </a:prstGeom>
        </p:spPr>
      </p:pic>
      <p:pic>
        <p:nvPicPr>
          <p:cNvPr id="11" name="Image 10">
            <a:extLst>
              <a:ext uri="{FF2B5EF4-FFF2-40B4-BE49-F238E27FC236}">
                <a16:creationId xmlns:a16="http://schemas.microsoft.com/office/drawing/2014/main" id="{55A8BE4B-1072-407F-817B-FA270B2E7FBF}"/>
              </a:ext>
            </a:extLst>
          </p:cNvPr>
          <p:cNvPicPr/>
          <p:nvPr/>
        </p:nvPicPr>
        <p:blipFill rotWithShape="1">
          <a:blip r:embed="rId4"/>
          <a:srcRect l="40461" t="58187" r="47550" b="35145"/>
          <a:stretch/>
        </p:blipFill>
        <p:spPr bwMode="auto">
          <a:xfrm>
            <a:off x="175571" y="35082"/>
            <a:ext cx="1743966" cy="10168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0561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3"/>
          </p:nvPr>
        </p:nvSpPr>
        <p:spPr>
          <a:xfrm>
            <a:off x="1055440" y="3212976"/>
            <a:ext cx="9433048" cy="3528392"/>
          </a:xfrm>
        </p:spPr>
        <p:txBody>
          <a:bodyPr/>
          <a:lstStyle/>
          <a:p>
            <a:pPr marL="0" indent="0">
              <a:buNone/>
            </a:pPr>
            <a:r>
              <a:rPr lang="fr-FR" sz="2800" dirty="0">
                <a:solidFill>
                  <a:srgbClr val="C00000"/>
                </a:solidFill>
                <a:latin typeface="Titillium" pitchFamily="50" charset="0"/>
              </a:rPr>
              <a:t>Avec la formation interactive Toyota </a:t>
            </a:r>
            <a:r>
              <a:rPr lang="fr-FR" sz="2800" b="1" dirty="0" err="1">
                <a:solidFill>
                  <a:srgbClr val="C00000"/>
                </a:solidFill>
                <a:latin typeface="Titillium" pitchFamily="50" charset="0"/>
              </a:rPr>
              <a:t>eTruck</a:t>
            </a:r>
            <a:endParaRPr lang="fr-FR" sz="2800" b="1" dirty="0">
              <a:solidFill>
                <a:srgbClr val="C00000"/>
              </a:solidFill>
              <a:latin typeface="Titillium" pitchFamily="50" charset="0"/>
            </a:endParaRPr>
          </a:p>
          <a:p>
            <a:pPr>
              <a:lnSpc>
                <a:spcPct val="150000"/>
              </a:lnSpc>
            </a:pPr>
            <a:r>
              <a:rPr lang="fr-FR" sz="2000" dirty="0">
                <a:latin typeface="Titillium" pitchFamily="50" charset="0"/>
              </a:rPr>
              <a:t>Chaque participant avance à son rythme et en fonction des besoins de l’entreprise</a:t>
            </a:r>
          </a:p>
          <a:p>
            <a:pPr>
              <a:lnSpc>
                <a:spcPct val="150000"/>
              </a:lnSpc>
            </a:pPr>
            <a:r>
              <a:rPr lang="fr-FR" sz="2000" dirty="0">
                <a:latin typeface="Titillium" pitchFamily="50" charset="0"/>
              </a:rPr>
              <a:t>Augmentation significative du taux de réussite à l’examen théorique CACES</a:t>
            </a:r>
            <a:r>
              <a:rPr lang="fr-FR" sz="2000" baseline="30000" dirty="0"/>
              <a:t>®</a:t>
            </a:r>
            <a:r>
              <a:rPr lang="fr-FR" sz="2000" dirty="0">
                <a:latin typeface="Titillium" pitchFamily="50" charset="0"/>
              </a:rPr>
              <a:t> </a:t>
            </a:r>
          </a:p>
          <a:p>
            <a:pPr>
              <a:lnSpc>
                <a:spcPct val="150000"/>
              </a:lnSpc>
            </a:pPr>
            <a:r>
              <a:rPr lang="fr-FR" sz="2000" dirty="0">
                <a:latin typeface="Titillium" pitchFamily="50" charset="0"/>
              </a:rPr>
              <a:t>Réduit la durée de la formation en centre d’une journée</a:t>
            </a:r>
          </a:p>
          <a:p>
            <a:pPr>
              <a:lnSpc>
                <a:spcPct val="150000"/>
              </a:lnSpc>
            </a:pPr>
            <a:r>
              <a:rPr lang="fr-FR" sz="2000" dirty="0">
                <a:latin typeface="Titillium" pitchFamily="50" charset="0"/>
              </a:rPr>
              <a:t>Libère du temps aux moniteurs internes pour les formations réalisées en entreprise  et permet aux moniteurs de se concentrer sur la formation pratique</a:t>
            </a:r>
            <a:endParaRPr lang="fr-FR" sz="1800" dirty="0"/>
          </a:p>
          <a:p>
            <a:pPr marL="0" indent="0">
              <a:buNone/>
            </a:pPr>
            <a:endParaRPr lang="fr-FR" sz="2000" dirty="0">
              <a:latin typeface="Titillium" pitchFamily="50" charset="0"/>
            </a:endParaRPr>
          </a:p>
        </p:txBody>
      </p:sp>
      <p:sp>
        <p:nvSpPr>
          <p:cNvPr id="6" name="Espace réservé du numéro de diapositive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25281-793C-44B6-9FB4-1EB1BF188BFD}" type="slidenum">
              <a:rPr kumimoji="0" lang="en-GB" sz="1100" b="0" i="0" u="none" strike="noStrike" kern="1200" cap="none" spc="0" normalizeH="0" baseline="0" noProof="0" smtClean="0">
                <a:ln>
                  <a:noFill/>
                </a:ln>
                <a:solidFill>
                  <a:srgbClr val="808285"/>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1100" b="0" i="0" u="none" strike="noStrike" kern="1200" cap="none" spc="0" normalizeH="0" baseline="0" noProof="0" dirty="0">
              <a:ln>
                <a:noFill/>
              </a:ln>
              <a:solidFill>
                <a:srgbClr val="808285"/>
              </a:solidFill>
              <a:effectLst/>
              <a:uLnTx/>
              <a:uFillTx/>
              <a:latin typeface="Arial" panose="020B0604020202020204"/>
              <a:ea typeface="+mn-ea"/>
              <a:cs typeface="+mn-cs"/>
            </a:endParaRPr>
          </a:p>
        </p:txBody>
      </p:sp>
      <p:grpSp>
        <p:nvGrpSpPr>
          <p:cNvPr id="7" name="Bild"/>
          <p:cNvGrpSpPr/>
          <p:nvPr/>
        </p:nvGrpSpPr>
        <p:grpSpPr>
          <a:xfrm>
            <a:off x="1631505" y="446276"/>
            <a:ext cx="8837830" cy="2406660"/>
            <a:chOff x="0" y="0"/>
            <a:chExt cx="8412826" cy="2273660"/>
          </a:xfrm>
        </p:grpSpPr>
        <p:pic>
          <p:nvPicPr>
            <p:cNvPr id="8" name="Bild" descr="Bild"/>
            <p:cNvPicPr>
              <a:picLocks noChangeAspect="1"/>
            </p:cNvPicPr>
            <p:nvPr/>
          </p:nvPicPr>
          <p:blipFill>
            <a:blip r:embed="rId2"/>
            <a:srcRect t="46833" r="2125" b="17268"/>
            <a:stretch>
              <a:fillRect/>
            </a:stretch>
          </p:blipFill>
          <p:spPr>
            <a:xfrm>
              <a:off x="103640" y="63500"/>
              <a:ext cx="8207587" cy="2006961"/>
            </a:xfrm>
            <a:prstGeom prst="rect">
              <a:avLst/>
            </a:prstGeom>
            <a:ln>
              <a:noFill/>
            </a:ln>
            <a:effectLst/>
          </p:spPr>
        </p:pic>
        <p:pic>
          <p:nvPicPr>
            <p:cNvPr id="9" name="Bild" descr="Bild"/>
            <p:cNvPicPr>
              <a:picLocks/>
            </p:cNvPicPr>
            <p:nvPr/>
          </p:nvPicPr>
          <p:blipFill>
            <a:blip r:embed="rId3"/>
            <a:stretch>
              <a:fillRect/>
            </a:stretch>
          </p:blipFill>
          <p:spPr>
            <a:xfrm>
              <a:off x="-1" y="-1"/>
              <a:ext cx="8412828" cy="2273662"/>
            </a:xfrm>
            <a:prstGeom prst="rect">
              <a:avLst/>
            </a:prstGeom>
            <a:effectLst/>
          </p:spPr>
        </p:pic>
      </p:grpSp>
      <p:pic>
        <p:nvPicPr>
          <p:cNvPr id="10" name="Image 9">
            <a:extLst>
              <a:ext uri="{FF2B5EF4-FFF2-40B4-BE49-F238E27FC236}">
                <a16:creationId xmlns:a16="http://schemas.microsoft.com/office/drawing/2014/main" id="{C4F83157-DA89-452D-A5DE-A8AE2A335599}"/>
              </a:ext>
            </a:extLst>
          </p:cNvPr>
          <p:cNvPicPr/>
          <p:nvPr/>
        </p:nvPicPr>
        <p:blipFill rotWithShape="1">
          <a:blip r:embed="rId4"/>
          <a:srcRect l="40461" t="58187" r="47550" b="35145"/>
          <a:stretch/>
        </p:blipFill>
        <p:spPr bwMode="auto">
          <a:xfrm>
            <a:off x="175571" y="35082"/>
            <a:ext cx="1743966" cy="10168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261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279576" y="116632"/>
            <a:ext cx="8100899"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600"/>
              </a:spcAft>
              <a:buClr>
                <a:srgbClr val="C8102E"/>
              </a:buClr>
              <a:buSzTx/>
              <a:buFontTx/>
              <a:buNone/>
              <a:tabLst/>
              <a:defRPr/>
            </a:pPr>
            <a:r>
              <a:rPr kumimoji="0" lang="fr-FR" sz="2000" b="0" i="0" u="none" strike="noStrike" kern="1200" cap="none" spc="0" normalizeH="0" baseline="0" noProof="0" dirty="0">
                <a:ln>
                  <a:noFill/>
                </a:ln>
                <a:solidFill>
                  <a:srgbClr val="2C2A29"/>
                </a:solidFill>
                <a:effectLst/>
                <a:uLnTx/>
                <a:uFillTx/>
                <a:latin typeface="Titillium" pitchFamily="50" charset="0"/>
                <a:ea typeface="+mn-ea"/>
                <a:cs typeface="+mn-cs"/>
              </a:rPr>
              <a:t>Formation en ligne Toyota </a:t>
            </a:r>
            <a:r>
              <a:rPr kumimoji="0" lang="fr-FR" sz="2000" b="0" i="0" u="none" strike="noStrike" kern="1200" cap="none" spc="0" normalizeH="0" baseline="0" noProof="0" dirty="0" err="1">
                <a:ln>
                  <a:noFill/>
                </a:ln>
                <a:solidFill>
                  <a:srgbClr val="2C2A29"/>
                </a:solidFill>
                <a:effectLst/>
                <a:uLnTx/>
                <a:uFillTx/>
                <a:latin typeface="Titillium" pitchFamily="50" charset="0"/>
                <a:ea typeface="+mn-ea"/>
                <a:cs typeface="+mn-cs"/>
              </a:rPr>
              <a:t>eTruck</a:t>
            </a:r>
            <a:r>
              <a:rPr kumimoji="0" lang="fr-FR" sz="2000" b="0" i="0" u="none" strike="noStrike" kern="1200" cap="none" spc="0" normalizeH="0" baseline="0" noProof="0" dirty="0">
                <a:ln>
                  <a:noFill/>
                </a:ln>
                <a:solidFill>
                  <a:srgbClr val="2C2A29"/>
                </a:solidFill>
                <a:effectLst/>
                <a:uLnTx/>
                <a:uFillTx/>
                <a:latin typeface="Titillium" pitchFamily="50" charset="0"/>
                <a:ea typeface="+mn-ea"/>
                <a:cs typeface="+mn-cs"/>
              </a:rPr>
              <a:t> – une histoire captivante, en français, adaptée à la nouvelle recommandation CACES® R.485 et R.489</a:t>
            </a:r>
          </a:p>
        </p:txBody>
      </p:sp>
      <p:pic>
        <p:nvPicPr>
          <p:cNvPr id="4" name="Image 3">
            <a:extLst>
              <a:ext uri="{FF2B5EF4-FFF2-40B4-BE49-F238E27FC236}">
                <a16:creationId xmlns:a16="http://schemas.microsoft.com/office/drawing/2014/main" id="{637B2A5C-3A37-474C-8B24-CD4F10BEA298}"/>
              </a:ext>
            </a:extLst>
          </p:cNvPr>
          <p:cNvPicPr/>
          <p:nvPr/>
        </p:nvPicPr>
        <p:blipFill rotWithShape="1">
          <a:blip r:embed="rId3"/>
          <a:srcRect l="40461" t="58187" r="47550" b="35145"/>
          <a:stretch/>
        </p:blipFill>
        <p:spPr bwMode="auto">
          <a:xfrm>
            <a:off x="175571" y="35082"/>
            <a:ext cx="1743966" cy="1016825"/>
          </a:xfrm>
          <a:prstGeom prst="rect">
            <a:avLst/>
          </a:prstGeom>
          <a:ln>
            <a:noFill/>
          </a:ln>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47859D03-D08B-4C5D-9E9F-51806FDACA05}"/>
              </a:ext>
            </a:extLst>
          </p:cNvPr>
          <p:cNvSpPr/>
          <p:nvPr/>
        </p:nvSpPr>
        <p:spPr>
          <a:xfrm>
            <a:off x="3474096" y="3244334"/>
            <a:ext cx="5243808" cy="369332"/>
          </a:xfrm>
          <a:prstGeom prst="rect">
            <a:avLst/>
          </a:prstGeom>
        </p:spPr>
        <p:txBody>
          <a:bodyPr wrap="none">
            <a:spAutoFit/>
          </a:bodyPr>
          <a:lstStyle/>
          <a:p>
            <a:r>
              <a:rPr lang="fr-FR" dirty="0">
                <a:hlinkClick r:id="rId4"/>
              </a:rPr>
              <a:t>https://www.youtube.com/watch?v=GtetWZ0ajOU</a:t>
            </a:r>
            <a:endParaRPr lang="en-GB" dirty="0"/>
          </a:p>
        </p:txBody>
      </p:sp>
    </p:spTree>
    <p:extLst>
      <p:ext uri="{BB962C8B-B14F-4D97-AF65-F5344CB8AC3E}">
        <p14:creationId xmlns:p14="http://schemas.microsoft.com/office/powerpoint/2010/main" val="335777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89015" y="1790287"/>
            <a:ext cx="9655458" cy="4663049"/>
          </a:xfrm>
        </p:spPr>
        <p:txBody>
          <a:bodyPr>
            <a:normAutofit fontScale="77500" lnSpcReduction="20000"/>
          </a:bodyPr>
          <a:lstStyle/>
          <a:p>
            <a:pPr marL="0" indent="0">
              <a:buNone/>
            </a:pPr>
            <a:r>
              <a:rPr lang="fr-FR" sz="8600" dirty="0">
                <a:latin typeface="Titillium" pitchFamily="50" charset="0"/>
              </a:rPr>
              <a:t>Merci de</a:t>
            </a:r>
          </a:p>
          <a:p>
            <a:pPr marL="0" indent="0">
              <a:buNone/>
            </a:pPr>
            <a:r>
              <a:rPr lang="fr-FR" sz="8600" dirty="0">
                <a:latin typeface="Titillium" pitchFamily="50" charset="0"/>
              </a:rPr>
              <a:t>votre attention !</a:t>
            </a:r>
          </a:p>
          <a:p>
            <a:pPr marL="0" indent="0">
              <a:buNone/>
            </a:pPr>
            <a:endParaRPr lang="fr-FR" sz="8600" dirty="0">
              <a:latin typeface="Titillium" pitchFamily="50" charset="0"/>
            </a:endParaRPr>
          </a:p>
          <a:p>
            <a:pPr marL="0" indent="0">
              <a:buNone/>
            </a:pPr>
            <a:r>
              <a:rPr lang="fr-FR" sz="8600" dirty="0">
                <a:latin typeface="Titillium" pitchFamily="50" charset="0"/>
              </a:rPr>
              <a:t>Questions ?</a:t>
            </a:r>
            <a:br>
              <a:rPr lang="fr-FR" sz="8600" dirty="0">
                <a:latin typeface="Titillium" pitchFamily="50" charset="0"/>
              </a:rPr>
            </a:br>
            <a:endParaRPr lang="fr-FR" sz="8600" dirty="0">
              <a:latin typeface="Titillium" pitchFamily="50" charset="0"/>
            </a:endParaRPr>
          </a:p>
          <a:p>
            <a:pPr marL="0" indent="0">
              <a:buNone/>
            </a:pPr>
            <a:endParaRPr lang="fr-FR" sz="4800" dirty="0">
              <a:latin typeface="Titillium" pitchFamily="50" charset="0"/>
            </a:endParaRPr>
          </a:p>
        </p:txBody>
      </p:sp>
      <p:sp>
        <p:nvSpPr>
          <p:cNvPr id="8" name="Title 1"/>
          <p:cNvSpPr txBox="1">
            <a:spLocks/>
          </p:cNvSpPr>
          <p:nvPr/>
        </p:nvSpPr>
        <p:spPr>
          <a:xfrm>
            <a:off x="689015" y="404688"/>
            <a:ext cx="9439433" cy="216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1400" kern="1200" cap="none"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2C2A29"/>
                </a:solidFill>
                <a:effectLst/>
                <a:uLnTx/>
                <a:uFillTx/>
                <a:latin typeface="Titillium" panose="00000500000000000000" pitchFamily="50" charset="0"/>
                <a:ea typeface="+mj-ea"/>
                <a:cs typeface="+mj-cs"/>
              </a:rPr>
              <a:t>Présentation des nouvelles recommandations CACES</a:t>
            </a:r>
            <a:r>
              <a:rPr kumimoji="0" lang="fr-FR" sz="1800" b="0" i="0" u="none" strike="noStrike" kern="1200" cap="none" spc="0" normalizeH="0" baseline="30000" noProof="0" dirty="0">
                <a:ln>
                  <a:noFill/>
                </a:ln>
                <a:solidFill>
                  <a:srgbClr val="2C2A29"/>
                </a:solidFill>
                <a:effectLst/>
                <a:uLnTx/>
                <a:uFillTx/>
                <a:latin typeface="Titillium" panose="00000500000000000000" pitchFamily="50" charset="0"/>
                <a:ea typeface="+mj-ea"/>
                <a:cs typeface="+mj-cs"/>
              </a:rPr>
              <a:t>®</a:t>
            </a:r>
            <a:r>
              <a:rPr kumimoji="0" lang="fr-FR" sz="1800" b="0" i="0" u="none" strike="noStrike" kern="1200" cap="none" spc="0" normalizeH="0" baseline="0" noProof="0" dirty="0">
                <a:ln>
                  <a:noFill/>
                </a:ln>
                <a:solidFill>
                  <a:srgbClr val="2C2A29"/>
                </a:solidFill>
                <a:effectLst/>
                <a:uLnTx/>
                <a:uFillTx/>
                <a:latin typeface="Titillium" panose="00000500000000000000" pitchFamily="50" charset="0"/>
                <a:ea typeface="+mj-ea"/>
                <a:cs typeface="+mj-cs"/>
              </a:rPr>
              <a:t> R.485-R.489</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0096" y="1430247"/>
            <a:ext cx="4486152" cy="1733884"/>
          </a:xfrm>
          <a:prstGeom prst="rect">
            <a:avLst/>
          </a:prstGeom>
        </p:spPr>
      </p:pic>
      <p:sp>
        <p:nvSpPr>
          <p:cNvPr id="9" name="Rectangle 8"/>
          <p:cNvSpPr/>
          <p:nvPr/>
        </p:nvSpPr>
        <p:spPr>
          <a:xfrm>
            <a:off x="492591" y="3431846"/>
            <a:ext cx="5157597" cy="3426154"/>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err="1">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5323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539389" y="1944860"/>
            <a:ext cx="8373291" cy="1757710"/>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1" i="0" u="none" strike="noStrike" kern="1200" cap="none" spc="0" normalizeH="0" baseline="0" noProof="0" dirty="0">
                <a:ln>
                  <a:noFill/>
                </a:ln>
                <a:solidFill>
                  <a:srgbClr val="FF6600"/>
                </a:solidFill>
                <a:effectLst/>
                <a:uLnTx/>
                <a:uFillTx/>
                <a:latin typeface="News Gothic MT"/>
                <a:ea typeface="+mj-ea"/>
                <a:cs typeface="+mj-cs"/>
              </a:rPr>
              <a:t>Le CACES</a:t>
            </a:r>
            <a:r>
              <a:rPr kumimoji="0" lang="fr-FR" sz="4400" b="1" i="0" u="none" strike="noStrike" kern="1200" cap="none" spc="0" normalizeH="0" baseline="30000" noProof="0" dirty="0">
                <a:ln>
                  <a:noFill/>
                </a:ln>
                <a:solidFill>
                  <a:srgbClr val="FF6600"/>
                </a:solidFill>
                <a:effectLst/>
                <a:uLnTx/>
                <a:uFillTx/>
                <a:latin typeface="News Gothic MT"/>
                <a:ea typeface="+mj-ea"/>
                <a:cs typeface="+mj-cs"/>
              </a:rPr>
              <a:t>®</a:t>
            </a:r>
            <a:r>
              <a:rPr kumimoji="0" lang="fr-FR" sz="4400" b="1" i="0" u="none" strike="noStrike" kern="1200" cap="none" spc="0" normalizeH="0" baseline="0" noProof="0" dirty="0">
                <a:ln>
                  <a:noFill/>
                </a:ln>
                <a:solidFill>
                  <a:srgbClr val="FF6600"/>
                </a:solidFill>
                <a:effectLst/>
                <a:uLnTx/>
                <a:uFillTx/>
                <a:latin typeface="News Gothic MT"/>
                <a:ea typeface="+mj-ea"/>
                <a:cs typeface="+mj-cs"/>
              </a:rPr>
              <a:t> 2020</a:t>
            </a: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fr-FR" sz="3200" b="0" i="0" u="none" strike="noStrike" kern="1200" cap="none" spc="0" normalizeH="0" baseline="0" noProof="0" dirty="0">
                <a:ln>
                  <a:noFill/>
                </a:ln>
                <a:solidFill>
                  <a:srgbClr val="FF6600"/>
                </a:solidFill>
                <a:effectLst/>
                <a:uLnTx/>
                <a:uFillTx/>
                <a:latin typeface="News Gothic MT"/>
                <a:ea typeface="+mj-ea"/>
                <a:cs typeface="+mj-cs"/>
              </a:rPr>
              <a:t>Objectifs et modalités de la rénovation</a:t>
            </a:r>
          </a:p>
        </p:txBody>
      </p:sp>
      <p:sp>
        <p:nvSpPr>
          <p:cNvPr id="3" name="Sous-titre 2"/>
          <p:cNvSpPr txBox="1">
            <a:spLocks/>
          </p:cNvSpPr>
          <p:nvPr/>
        </p:nvSpPr>
        <p:spPr bwMode="auto">
          <a:xfrm>
            <a:off x="7500412" y="4561198"/>
            <a:ext cx="4824536" cy="1008112"/>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fr-FR" altLang="fr-FR" sz="2400" b="1" i="0" u="none" strike="noStrike" kern="1200" cap="none" spc="0" normalizeH="0" baseline="0" noProof="0" dirty="0">
                <a:ln>
                  <a:noFill/>
                </a:ln>
                <a:solidFill>
                  <a:srgbClr val="0067B8"/>
                </a:solidFill>
                <a:effectLst/>
                <a:uLnTx/>
                <a:uFillTx/>
                <a:latin typeface="News Gothic MT"/>
                <a:ea typeface="+mn-ea"/>
                <a:cs typeface="+mn-cs"/>
              </a:rPr>
              <a:t>Thierry HANOTEL</a:t>
            </a:r>
          </a:p>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fr-FR" altLang="fr-FR" sz="3200" b="1" i="0" u="none" strike="noStrike" kern="1200" cap="none" spc="0" normalizeH="0" baseline="0" noProof="0" dirty="0">
                <a:ln>
                  <a:noFill/>
                </a:ln>
                <a:solidFill>
                  <a:srgbClr val="0067B8"/>
                </a:solidFill>
                <a:effectLst/>
                <a:uLnTx/>
                <a:uFillTx/>
                <a:latin typeface="News Gothic MT"/>
                <a:ea typeface="+mn-ea"/>
                <a:cs typeface="+mn-cs"/>
              </a:rPr>
              <a:t>INRS Paris</a:t>
            </a:r>
          </a:p>
        </p:txBody>
      </p:sp>
      <p:pic>
        <p:nvPicPr>
          <p:cNvPr id="5" name="Image 4" descr="C:\Users\pole-eco\Desktop\chariot2.PNG">
            <a:extLst>
              <a:ext uri="{FF2B5EF4-FFF2-40B4-BE49-F238E27FC236}">
                <a16:creationId xmlns:a16="http://schemas.microsoft.com/office/drawing/2014/main" id="{A2BEB819-2AF1-44D8-A00E-45ABEE8B24BF}"/>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8783" y="2207051"/>
            <a:ext cx="694690" cy="673100"/>
          </a:xfrm>
          <a:prstGeom prst="rect">
            <a:avLst/>
          </a:prstGeom>
          <a:noFill/>
          <a:ln>
            <a:noFill/>
          </a:ln>
        </p:spPr>
      </p:pic>
      <p:pic>
        <p:nvPicPr>
          <p:cNvPr id="7" name="Image 6" descr="C:\Users\pole-eco\Desktop\chariot1.PNG">
            <a:extLst>
              <a:ext uri="{FF2B5EF4-FFF2-40B4-BE49-F238E27FC236}">
                <a16:creationId xmlns:a16="http://schemas.microsoft.com/office/drawing/2014/main" id="{86E3CAD3-131E-4886-BD66-E846F185F6AC}"/>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829384" y="4425809"/>
            <a:ext cx="643890" cy="639445"/>
          </a:xfrm>
          <a:prstGeom prst="rect">
            <a:avLst/>
          </a:prstGeom>
          <a:noFill/>
          <a:ln>
            <a:noFill/>
          </a:ln>
        </p:spPr>
      </p:pic>
      <p:pic>
        <p:nvPicPr>
          <p:cNvPr id="6" name="Image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86" y="104125"/>
            <a:ext cx="2204314" cy="816669"/>
          </a:xfrm>
          <a:prstGeom prst="rect">
            <a:avLst/>
          </a:prstGeom>
        </p:spPr>
      </p:pic>
    </p:spTree>
    <p:extLst>
      <p:ext uri="{BB962C8B-B14F-4D97-AF65-F5344CB8AC3E}">
        <p14:creationId xmlns:p14="http://schemas.microsoft.com/office/powerpoint/2010/main" val="26921581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7"/>
          <p:cNvSpPr txBox="1">
            <a:spLocks/>
          </p:cNvSpPr>
          <p:nvPr/>
        </p:nvSpPr>
        <p:spPr>
          <a:xfrm>
            <a:off x="530340" y="506458"/>
            <a:ext cx="10444480" cy="5125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kumimoji="0" lang="fr-FR" sz="3200" b="1" i="0" u="none" strike="noStrike" kern="1200" cap="none" spc="0" normalizeH="0" baseline="0" noProof="0" dirty="0">
                <a:ln>
                  <a:noFill/>
                </a:ln>
                <a:solidFill>
                  <a:prstClr val="black"/>
                </a:solidFill>
                <a:effectLst/>
                <a:uLnTx/>
                <a:uFillTx/>
                <a:latin typeface="News Gothic MT"/>
                <a:ea typeface="+mn-ea"/>
                <a:cs typeface="+mn-cs"/>
              </a:rPr>
              <a:t>INRS - Département ECT :</a:t>
            </a:r>
            <a:endParaRPr kumimoji="0" lang="fr-FR" sz="3200" b="0" i="0" u="none" strike="noStrike" kern="1200" cap="none" spc="0" normalizeH="0" baseline="0" noProof="0" dirty="0">
              <a:ln>
                <a:noFill/>
              </a:ln>
              <a:solidFill>
                <a:prstClr val="black"/>
              </a:solidFill>
              <a:effectLst/>
              <a:uLnTx/>
              <a:uFillTx/>
              <a:latin typeface="News Gothic MT"/>
              <a:ea typeface="+mn-ea"/>
              <a:cs typeface="+mn-cs"/>
            </a:endParaRPr>
          </a:p>
          <a:p>
            <a:pPr marL="0" marR="0" lvl="0" indent="0" algn="just" defTabSz="914400" rtl="0" eaLnBrk="1" fontAlgn="auto" latinLnBrk="0" hangingPunct="1">
              <a:lnSpc>
                <a:spcPct val="90000"/>
              </a:lnSpc>
              <a:spcBef>
                <a:spcPts val="1200"/>
              </a:spcBef>
              <a:spcAft>
                <a:spcPts val="0"/>
              </a:spcAft>
              <a:buClr>
                <a:srgbClr val="302828"/>
              </a:buClr>
              <a:buSzPct val="90000"/>
              <a:buFont typeface="Arial" panose="020B0604020202020204" pitchFamily="34" charset="0"/>
              <a:buNone/>
              <a:tabLst/>
              <a:defRPr/>
            </a:pPr>
            <a:r>
              <a:rPr kumimoji="0" lang="fr-FR" sz="2000" b="0" i="0" u="none" strike="noStrike" kern="0" cap="none" spc="0" normalizeH="0" baseline="0" noProof="0" dirty="0">
                <a:ln>
                  <a:noFill/>
                </a:ln>
                <a:solidFill>
                  <a:prstClr val="black"/>
                </a:solidFill>
                <a:effectLst/>
                <a:uLnTx/>
                <a:uFillTx/>
                <a:latin typeface="News Gothic MT"/>
                <a:ea typeface="+mn-ea"/>
                <a:cs typeface="+mn-cs"/>
              </a:rPr>
              <a:t>Conseil et Assistance :</a:t>
            </a:r>
          </a:p>
          <a:p>
            <a:pPr marL="446088" marR="0" lvl="1" indent="-360363" algn="l" defTabSz="914400" rtl="0" eaLnBrk="1" fontAlgn="auto" latinLnBrk="0" hangingPunct="1">
              <a:lnSpc>
                <a:spcPct val="100000"/>
              </a:lnSpc>
              <a:spcBef>
                <a:spcPts val="300"/>
              </a:spcBef>
              <a:spcAft>
                <a:spcPts val="0"/>
              </a:spcAft>
              <a:buClr>
                <a:prstClr val="black">
                  <a:lumMod val="50000"/>
                  <a:lumOff val="50000"/>
                </a:prstClr>
              </a:buClr>
              <a:buSzPct val="50000"/>
              <a:buFont typeface="Wingdings 2" panose="05020102010507070707" pitchFamily="18" charset="2"/>
              <a:buChar char="¢"/>
              <a:tabLst/>
              <a:defRPr/>
            </a:pPr>
            <a:r>
              <a:rPr kumimoji="0" lang="fr-FR" sz="2000" b="0" i="0" u="none" strike="noStrike" kern="1200" cap="none" spc="0" normalizeH="0" baseline="0" noProof="0" dirty="0">
                <a:ln>
                  <a:noFill/>
                </a:ln>
                <a:solidFill>
                  <a:prstClr val="black"/>
                </a:solidFill>
                <a:effectLst/>
                <a:uLnTx/>
                <a:uFillTx/>
                <a:latin typeface="Calibri" pitchFamily="34" charset="0"/>
                <a:ea typeface="Tahoma" panose="020B0604030504040204" pitchFamily="34" charset="0"/>
                <a:cs typeface="Tahoma" panose="020B0604030504040204" pitchFamily="34" charset="0"/>
              </a:rPr>
              <a:t>au Réseau assurance maladie – risques professionnels,</a:t>
            </a:r>
          </a:p>
          <a:p>
            <a:pPr marL="446088" marR="0" lvl="1" indent="-360363" algn="l" defTabSz="914400" rtl="0" eaLnBrk="1" fontAlgn="auto" latinLnBrk="0" hangingPunct="1">
              <a:lnSpc>
                <a:spcPct val="100000"/>
              </a:lnSpc>
              <a:spcBef>
                <a:spcPts val="300"/>
              </a:spcBef>
              <a:spcAft>
                <a:spcPts val="0"/>
              </a:spcAft>
              <a:buClr>
                <a:prstClr val="black">
                  <a:lumMod val="50000"/>
                  <a:lumOff val="50000"/>
                </a:prstClr>
              </a:buClr>
              <a:buSzPct val="50000"/>
              <a:buFont typeface="Wingdings 2" panose="05020102010507070707" pitchFamily="18" charset="2"/>
              <a:buChar char="¢"/>
              <a:tabLst/>
              <a:defRPr/>
            </a:pPr>
            <a:r>
              <a:rPr kumimoji="0" lang="fr-FR" sz="2000" b="0" i="0" u="none" strike="noStrike" kern="1200" cap="none" spc="0" normalizeH="0" baseline="0" noProof="0" dirty="0">
                <a:ln>
                  <a:noFill/>
                </a:ln>
                <a:solidFill>
                  <a:prstClr val="black"/>
                </a:solidFill>
                <a:effectLst/>
                <a:uLnTx/>
                <a:uFillTx/>
                <a:latin typeface="Calibri" pitchFamily="34" charset="0"/>
                <a:ea typeface="Tahoma" panose="020B0604030504040204" pitchFamily="34" charset="0"/>
                <a:cs typeface="Tahoma" panose="020B0604030504040204" pitchFamily="34" charset="0"/>
              </a:rPr>
              <a:t>aux entreprises et salariés,</a:t>
            </a:r>
          </a:p>
          <a:p>
            <a:pPr marL="446088" marR="0" lvl="1" indent="-360363" algn="l" defTabSz="914400" rtl="0" eaLnBrk="1" fontAlgn="auto" latinLnBrk="0" hangingPunct="1">
              <a:lnSpc>
                <a:spcPct val="100000"/>
              </a:lnSpc>
              <a:spcBef>
                <a:spcPts val="300"/>
              </a:spcBef>
              <a:spcAft>
                <a:spcPts val="0"/>
              </a:spcAft>
              <a:buClr>
                <a:prstClr val="black">
                  <a:lumMod val="50000"/>
                  <a:lumOff val="50000"/>
                </a:prstClr>
              </a:buClr>
              <a:buSzPct val="50000"/>
              <a:buFont typeface="Wingdings 2" panose="05020102010507070707" pitchFamily="18" charset="2"/>
              <a:buChar char="¢"/>
              <a:tabLst/>
              <a:defRPr/>
            </a:pPr>
            <a:r>
              <a:rPr kumimoji="0" lang="fr-FR" sz="2000" b="0" i="0" u="none" strike="noStrike" kern="1200" cap="none" spc="0" normalizeH="0" baseline="0" noProof="0" dirty="0">
                <a:ln>
                  <a:noFill/>
                </a:ln>
                <a:solidFill>
                  <a:prstClr val="black"/>
                </a:solidFill>
                <a:effectLst/>
                <a:uLnTx/>
                <a:uFillTx/>
                <a:latin typeface="Calibri" pitchFamily="34" charset="0"/>
                <a:ea typeface="Tahoma" panose="020B0604030504040204" pitchFamily="34" charset="0"/>
                <a:cs typeface="Tahoma" panose="020B0604030504040204" pitchFamily="34" charset="0"/>
              </a:rPr>
              <a:t>aux ministères (DGT, MTES…),</a:t>
            </a:r>
          </a:p>
          <a:p>
            <a:pPr marL="446088" marR="0" lvl="1" indent="-360363" algn="l" defTabSz="914400" rtl="0" eaLnBrk="1" fontAlgn="auto" latinLnBrk="0" hangingPunct="1">
              <a:lnSpc>
                <a:spcPct val="100000"/>
              </a:lnSpc>
              <a:spcBef>
                <a:spcPts val="300"/>
              </a:spcBef>
              <a:spcAft>
                <a:spcPts val="0"/>
              </a:spcAft>
              <a:buClr>
                <a:prstClr val="black">
                  <a:lumMod val="50000"/>
                  <a:lumOff val="50000"/>
                </a:prstClr>
              </a:buClr>
              <a:buSzPct val="50000"/>
              <a:buFont typeface="Wingdings 2" panose="05020102010507070707" pitchFamily="18" charset="2"/>
              <a:buChar char="¢"/>
              <a:tabLst/>
              <a:defRPr/>
            </a:pPr>
            <a:r>
              <a:rPr kumimoji="0" lang="fr-FR" sz="2000" b="0" i="0" u="none" strike="noStrike" kern="1200" cap="none" spc="0" normalizeH="0" baseline="0" noProof="0" dirty="0">
                <a:ln>
                  <a:noFill/>
                </a:ln>
                <a:solidFill>
                  <a:prstClr val="black"/>
                </a:solidFill>
                <a:effectLst/>
                <a:uLnTx/>
                <a:uFillTx/>
                <a:latin typeface="Calibri" pitchFamily="34" charset="0"/>
                <a:ea typeface="Tahoma" panose="020B0604030504040204" pitchFamily="34" charset="0"/>
                <a:cs typeface="Tahoma" panose="020B0604030504040204" pitchFamily="34" charset="0"/>
              </a:rPr>
              <a:t>aux fédérations et syndicats,</a:t>
            </a:r>
          </a:p>
          <a:p>
            <a:pPr marL="446088" marR="0" lvl="1" indent="-360363" algn="l" defTabSz="914400" rtl="0" eaLnBrk="1" fontAlgn="auto" latinLnBrk="0" hangingPunct="1">
              <a:lnSpc>
                <a:spcPct val="100000"/>
              </a:lnSpc>
              <a:spcBef>
                <a:spcPts val="300"/>
              </a:spcBef>
              <a:spcAft>
                <a:spcPts val="0"/>
              </a:spcAft>
              <a:buClr>
                <a:prstClr val="black">
                  <a:lumMod val="50000"/>
                  <a:lumOff val="50000"/>
                </a:prstClr>
              </a:buClr>
              <a:buSzPct val="50000"/>
              <a:buFont typeface="Wingdings 2" panose="05020102010507070707" pitchFamily="18" charset="2"/>
              <a:buChar char="¢"/>
              <a:tabLst/>
              <a:defRPr/>
            </a:pPr>
            <a:r>
              <a:rPr kumimoji="0" lang="fr-FR" sz="2000" b="0" i="0" u="none" strike="noStrike" kern="1200" cap="none" spc="0" normalizeH="0" baseline="0" noProof="0" dirty="0">
                <a:ln>
                  <a:noFill/>
                </a:ln>
                <a:solidFill>
                  <a:prstClr val="black"/>
                </a:solidFill>
                <a:effectLst/>
                <a:uLnTx/>
                <a:uFillTx/>
                <a:latin typeface="Calibri" pitchFamily="34" charset="0"/>
                <a:ea typeface="Tahoma" panose="020B0604030504040204" pitchFamily="34" charset="0"/>
                <a:cs typeface="Tahoma" panose="020B0604030504040204" pitchFamily="34" charset="0"/>
              </a:rPr>
              <a:t>aux constructeurs de machines…</a:t>
            </a:r>
          </a:p>
          <a:p>
            <a:pPr marL="85725" marR="0" lvl="1" indent="0" algn="l" defTabSz="914400" rtl="0" eaLnBrk="1" fontAlgn="auto" latinLnBrk="0" hangingPunct="1">
              <a:lnSpc>
                <a:spcPct val="100000"/>
              </a:lnSpc>
              <a:spcBef>
                <a:spcPts val="300"/>
              </a:spcBef>
              <a:spcAft>
                <a:spcPts val="0"/>
              </a:spcAft>
              <a:buClr>
                <a:prstClr val="black">
                  <a:lumMod val="50000"/>
                  <a:lumOff val="50000"/>
                </a:prstClr>
              </a:buClr>
              <a:buSzPct val="50000"/>
              <a:buFont typeface="Arial" panose="020B0604020202020204" pitchFamily="34" charset="0"/>
              <a:buNone/>
              <a:tabLst/>
              <a:defRPr/>
            </a:pPr>
            <a:endParaRPr kumimoji="0" lang="fr-FR" sz="2000" b="0" i="0" u="none" strike="noStrike" kern="1200" cap="none" spc="0" normalizeH="0" baseline="0" noProof="0" dirty="0">
              <a:ln>
                <a:noFill/>
              </a:ln>
              <a:solidFill>
                <a:prstClr val="black"/>
              </a:solidFill>
              <a:effectLst/>
              <a:uLnTx/>
              <a:uFillTx/>
              <a:latin typeface="Calibri"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kumimoji="0" lang="fr-FR" sz="3200" b="1" i="0" u="none" strike="noStrike" kern="1200" cap="none" spc="0" normalizeH="0" baseline="0" noProof="0" dirty="0">
                <a:ln>
                  <a:noFill/>
                </a:ln>
                <a:solidFill>
                  <a:prstClr val="black"/>
                </a:solidFill>
                <a:effectLst/>
                <a:uLnTx/>
                <a:uFillTx/>
                <a:latin typeface="News Gothic MT"/>
                <a:ea typeface="+mn-ea"/>
                <a:cs typeface="+mn-cs"/>
              </a:rPr>
              <a:t>Mes principales activités :</a:t>
            </a:r>
            <a:endParaRPr kumimoji="0" lang="fr-FR" sz="3200" b="0" i="0" u="none" strike="noStrike" kern="1200" cap="none" spc="0" normalizeH="0" baseline="0" noProof="0" dirty="0">
              <a:ln>
                <a:noFill/>
              </a:ln>
              <a:solidFill>
                <a:prstClr val="black"/>
              </a:solidFill>
              <a:effectLst/>
              <a:uLnTx/>
              <a:uFillTx/>
              <a:latin typeface="News Gothic MT"/>
              <a:ea typeface="+mn-ea"/>
              <a:cs typeface="+mn-cs"/>
            </a:endParaRPr>
          </a:p>
          <a:p>
            <a:pPr marL="0" marR="0" lvl="0" indent="0" algn="just" defTabSz="914400" rtl="0" eaLnBrk="1" fontAlgn="auto" latinLnBrk="0" hangingPunct="1">
              <a:lnSpc>
                <a:spcPct val="90000"/>
              </a:lnSpc>
              <a:spcBef>
                <a:spcPts val="1200"/>
              </a:spcBef>
              <a:spcAft>
                <a:spcPts val="0"/>
              </a:spcAft>
              <a:buClr>
                <a:srgbClr val="302828"/>
              </a:buClr>
              <a:buSzPct val="90000"/>
              <a:buFont typeface="Arial" panose="020B0604020202020204" pitchFamily="34" charset="0"/>
              <a:buNone/>
              <a:tabLst/>
              <a:defRPr/>
            </a:pPr>
            <a:r>
              <a:rPr kumimoji="0" lang="fr-FR" sz="2000" b="0" i="0" u="none" strike="noStrike" kern="0" cap="none" spc="0" normalizeH="0" baseline="0" noProof="0" dirty="0">
                <a:ln>
                  <a:noFill/>
                </a:ln>
                <a:solidFill>
                  <a:prstClr val="black"/>
                </a:solidFill>
                <a:effectLst/>
                <a:uLnTx/>
                <a:uFillTx/>
                <a:latin typeface="News Gothic MT"/>
                <a:ea typeface="+mn-ea"/>
                <a:cs typeface="+mn-cs"/>
              </a:rPr>
              <a:t>Référent technique national CACES</a:t>
            </a:r>
            <a:r>
              <a:rPr kumimoji="0" lang="fr-FR" sz="2000" b="0" i="0" u="none" strike="noStrike" kern="0" cap="none" spc="0" normalizeH="0" baseline="30000" noProof="0" dirty="0">
                <a:ln>
                  <a:noFill/>
                </a:ln>
                <a:solidFill>
                  <a:prstClr val="black"/>
                </a:solidFill>
                <a:effectLst/>
                <a:uLnTx/>
                <a:uFillTx/>
                <a:latin typeface="News Gothic MT"/>
                <a:ea typeface="+mn-ea"/>
                <a:cs typeface="+mn-cs"/>
              </a:rPr>
              <a:t>®</a:t>
            </a:r>
            <a:endParaRPr kumimoji="0" lang="fr-FR" sz="2000" b="0" i="0" u="none" strike="noStrike" kern="0" cap="none" spc="0" normalizeH="0" baseline="0" noProof="0" dirty="0">
              <a:ln>
                <a:noFill/>
              </a:ln>
              <a:solidFill>
                <a:prstClr val="black"/>
              </a:solidFill>
              <a:effectLst/>
              <a:uLnTx/>
              <a:uFillTx/>
              <a:latin typeface="News Gothic MT"/>
              <a:ea typeface="+mn-ea"/>
              <a:cs typeface="+mn-cs"/>
            </a:endParaRPr>
          </a:p>
          <a:p>
            <a:pPr marL="0" marR="0" lvl="0" indent="0" algn="just" defTabSz="914400" rtl="0" eaLnBrk="1" fontAlgn="auto" latinLnBrk="0" hangingPunct="1">
              <a:lnSpc>
                <a:spcPct val="90000"/>
              </a:lnSpc>
              <a:spcBef>
                <a:spcPts val="600"/>
              </a:spcBef>
              <a:spcAft>
                <a:spcPts val="0"/>
              </a:spcAft>
              <a:buClr>
                <a:srgbClr val="302828"/>
              </a:buClr>
              <a:buSzPct val="90000"/>
              <a:buFont typeface="Arial" panose="020B0604020202020204" pitchFamily="34" charset="0"/>
              <a:buNone/>
              <a:tabLst/>
              <a:defRPr/>
            </a:pPr>
            <a:r>
              <a:rPr kumimoji="0" lang="fr-FR" sz="2000" b="0" i="0" u="none" strike="noStrike" kern="0" cap="none" spc="0" normalizeH="0" baseline="0" noProof="0" dirty="0">
                <a:ln>
                  <a:noFill/>
                </a:ln>
                <a:solidFill>
                  <a:prstClr val="black"/>
                </a:solidFill>
                <a:effectLst/>
                <a:uLnTx/>
                <a:uFillTx/>
                <a:latin typeface="News Gothic MT"/>
                <a:ea typeface="+mn-ea"/>
                <a:cs typeface="+mn-cs"/>
              </a:rPr>
              <a:t>Expert pour le Réseau AM-RP :</a:t>
            </a:r>
          </a:p>
          <a:p>
            <a:pPr marL="446088" marR="0" lvl="1" indent="-360363" algn="l" defTabSz="914400" rtl="0" eaLnBrk="1" fontAlgn="auto" latinLnBrk="0" hangingPunct="1">
              <a:lnSpc>
                <a:spcPct val="100000"/>
              </a:lnSpc>
              <a:spcBef>
                <a:spcPts val="300"/>
              </a:spcBef>
              <a:spcAft>
                <a:spcPts val="0"/>
              </a:spcAft>
              <a:buClr>
                <a:prstClr val="black">
                  <a:lumMod val="50000"/>
                  <a:lumOff val="50000"/>
                </a:prstClr>
              </a:buClr>
              <a:buSzPct val="50000"/>
              <a:buFont typeface="Wingdings 2" panose="05020102010507070707" pitchFamily="18" charset="2"/>
              <a:buChar char="¢"/>
              <a:tabLst/>
              <a:defRPr/>
            </a:pPr>
            <a:r>
              <a:rPr kumimoji="0" lang="fr-FR" sz="2000" b="0" i="0" u="none" strike="noStrike" kern="1200" cap="none" spc="0" normalizeH="0" baseline="0" noProof="0" dirty="0">
                <a:ln>
                  <a:noFill/>
                </a:ln>
                <a:solidFill>
                  <a:prstClr val="black"/>
                </a:solidFill>
                <a:effectLst/>
                <a:uLnTx/>
                <a:uFillTx/>
                <a:latin typeface="Calibri" pitchFamily="34" charset="0"/>
                <a:ea typeface="Tahoma" panose="020B0604030504040204" pitchFamily="34" charset="0"/>
                <a:cs typeface="Tahoma" panose="020B0604030504040204" pitchFamily="34" charset="0"/>
              </a:rPr>
              <a:t>engins de manutention (chariots industriels et tout-terrain, </a:t>
            </a:r>
            <a:r>
              <a:rPr kumimoji="0" lang="fr-FR" sz="2000" b="0" i="0" u="none" strike="noStrike" kern="1200" cap="none" spc="0" normalizeH="0" baseline="0" noProof="0" dirty="0" err="1">
                <a:ln>
                  <a:noFill/>
                </a:ln>
                <a:solidFill>
                  <a:prstClr val="black"/>
                </a:solidFill>
                <a:effectLst/>
                <a:uLnTx/>
                <a:uFillTx/>
                <a:latin typeface="Calibri" pitchFamily="34" charset="0"/>
                <a:ea typeface="Tahoma" panose="020B0604030504040204" pitchFamily="34" charset="0"/>
                <a:cs typeface="Tahoma" panose="020B0604030504040204" pitchFamily="34" charset="0"/>
              </a:rPr>
              <a:t>transtockeurs</a:t>
            </a:r>
            <a:r>
              <a:rPr kumimoji="0" lang="fr-FR" sz="2000" b="0" i="0" u="none" strike="noStrike" kern="1200" cap="none" spc="0" normalizeH="0" baseline="0" noProof="0" dirty="0">
                <a:ln>
                  <a:noFill/>
                </a:ln>
                <a:solidFill>
                  <a:prstClr val="black"/>
                </a:solidFill>
                <a:effectLst/>
                <a:uLnTx/>
                <a:uFillTx/>
                <a:latin typeface="Calibri" pitchFamily="34" charset="0"/>
                <a:ea typeface="Tahoma" panose="020B0604030504040204" pitchFamily="34" charset="0"/>
                <a:cs typeface="Tahoma" panose="020B0604030504040204" pitchFamily="34" charset="0"/>
              </a:rPr>
              <a:t>, AGV…),</a:t>
            </a:r>
          </a:p>
          <a:p>
            <a:pPr marL="446088" marR="0" lvl="1" indent="-360363" algn="l" defTabSz="914400" rtl="0" eaLnBrk="1" fontAlgn="auto" latinLnBrk="0" hangingPunct="1">
              <a:lnSpc>
                <a:spcPct val="100000"/>
              </a:lnSpc>
              <a:spcBef>
                <a:spcPts val="300"/>
              </a:spcBef>
              <a:spcAft>
                <a:spcPts val="0"/>
              </a:spcAft>
              <a:buClr>
                <a:prstClr val="black">
                  <a:lumMod val="50000"/>
                  <a:lumOff val="50000"/>
                </a:prstClr>
              </a:buClr>
              <a:buSzPct val="50000"/>
              <a:buFont typeface="Wingdings 2" panose="05020102010507070707" pitchFamily="18" charset="2"/>
              <a:buChar char="¢"/>
              <a:tabLst/>
              <a:defRPr/>
            </a:pPr>
            <a:r>
              <a:rPr kumimoji="0" lang="fr-FR" sz="2000" b="0" i="0" u="none" strike="noStrike" kern="1200" cap="none" spc="0" normalizeH="0" baseline="0" noProof="0" dirty="0">
                <a:ln>
                  <a:noFill/>
                </a:ln>
                <a:solidFill>
                  <a:prstClr val="black"/>
                </a:solidFill>
                <a:effectLst/>
                <a:uLnTx/>
                <a:uFillTx/>
                <a:latin typeface="Calibri" pitchFamily="34" charset="0"/>
                <a:ea typeface="Tahoma" panose="020B0604030504040204" pitchFamily="34" charset="0"/>
                <a:cs typeface="Tahoma" panose="020B0604030504040204" pitchFamily="34" charset="0"/>
              </a:rPr>
              <a:t>EPI contre les chutes de hauteur…</a:t>
            </a:r>
          </a:p>
          <a:p>
            <a:pPr marL="0" marR="0" lvl="1" indent="0" algn="just" defTabSz="914400" rtl="0" eaLnBrk="1" fontAlgn="auto" latinLnBrk="0" hangingPunct="1">
              <a:lnSpc>
                <a:spcPct val="90000"/>
              </a:lnSpc>
              <a:spcBef>
                <a:spcPts val="600"/>
              </a:spcBef>
              <a:spcAft>
                <a:spcPts val="0"/>
              </a:spcAft>
              <a:buClr>
                <a:srgbClr val="302828"/>
              </a:buClr>
              <a:buSzPct val="90000"/>
              <a:buFont typeface="Arial" panose="020B0604020202020204" pitchFamily="34" charset="0"/>
              <a:buNone/>
              <a:tabLst/>
              <a:defRPr/>
            </a:pPr>
            <a:r>
              <a:rPr kumimoji="0" lang="fr-FR" sz="2000" b="0" i="0" u="none" strike="noStrike" kern="0" cap="none" spc="0" normalizeH="0" baseline="0" noProof="0" dirty="0">
                <a:ln>
                  <a:noFill/>
                </a:ln>
                <a:solidFill>
                  <a:prstClr val="black"/>
                </a:solidFill>
                <a:effectLst/>
                <a:uLnTx/>
                <a:uFillTx/>
                <a:latin typeface="News Gothic MT"/>
                <a:ea typeface="+mn-ea"/>
                <a:cs typeface="+mn-cs"/>
              </a:rPr>
              <a:t>Normalisation européenne.</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2314">
            <a:off x="7224616" y="1684343"/>
            <a:ext cx="4382199" cy="2834396"/>
          </a:xfrm>
          <a:prstGeom prst="rect">
            <a:avLst/>
          </a:prstGeom>
          <a:ln w="3175">
            <a:solidFill>
              <a:schemeClr val="bg1">
                <a:lumMod val="7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5" descr="Afficher l'image d'origine"/>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11800" r="12079" b="10695"/>
          <a:stretch/>
        </p:blipFill>
        <p:spPr bwMode="auto">
          <a:xfrm>
            <a:off x="9229988" y="1325534"/>
            <a:ext cx="601381" cy="956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1103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C7431A22-F9CE-8844-8146-B726AD101BEB}"/>
              </a:ext>
            </a:extLst>
          </p:cNvPr>
          <p:cNvSpPr>
            <a:spLocks noGrp="1"/>
          </p:cNvSpPr>
          <p:nvPr>
            <p:ph type="title"/>
          </p:nvPr>
        </p:nvSpPr>
        <p:spPr>
          <a:xfrm>
            <a:off x="1866275" y="147413"/>
            <a:ext cx="7492696" cy="727869"/>
          </a:xfrm>
        </p:spPr>
        <p:txBody>
          <a:bodyPr/>
          <a:lstStyle/>
          <a:p>
            <a:r>
              <a:rPr lang="fr-FR" dirty="0"/>
              <a:t>La SÉCURITÉ SOCIALE</a:t>
            </a:r>
          </a:p>
        </p:txBody>
      </p:sp>
      <p:sp>
        <p:nvSpPr>
          <p:cNvPr id="6" name="ZoneTexte 5"/>
          <p:cNvSpPr txBox="1"/>
          <p:nvPr/>
        </p:nvSpPr>
        <p:spPr>
          <a:xfrm>
            <a:off x="1222176" y="1584478"/>
            <a:ext cx="964569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AA1A81"/>
                </a:solidFill>
                <a:effectLst/>
                <a:uLnTx/>
                <a:uFillTx/>
                <a:latin typeface="News Gothic MT"/>
                <a:ea typeface="+mn-ea"/>
                <a:cs typeface="+mn-cs"/>
              </a:rPr>
              <a:t>RECOUVREMENT            516 Mds </a:t>
            </a:r>
            <a:r>
              <a:rPr kumimoji="0" lang="fr-FR" sz="3600" b="1" i="0" u="none" strike="noStrike" kern="1200" cap="none" spc="0" normalizeH="0" baseline="0" noProof="0" dirty="0">
                <a:ln>
                  <a:noFill/>
                </a:ln>
                <a:solidFill>
                  <a:srgbClr val="AA1A81"/>
                </a:solidFill>
                <a:effectLst/>
                <a:uLnTx/>
                <a:uFillTx/>
                <a:latin typeface="News Gothic MT"/>
                <a:ea typeface="+mn-ea"/>
                <a:cs typeface="Calibri" panose="020F0502020204030204" pitchFamily="34" charset="0"/>
              </a:rPr>
              <a:t>€ </a:t>
            </a:r>
            <a:r>
              <a:rPr kumimoji="0" lang="fr-FR" sz="1800" b="0" i="0" u="none" strike="noStrike" kern="1200" cap="none" spc="0" normalizeH="0" baseline="0" noProof="0" dirty="0">
                <a:ln>
                  <a:noFill/>
                </a:ln>
                <a:solidFill>
                  <a:srgbClr val="AA1A81"/>
                </a:solidFill>
                <a:effectLst/>
                <a:uLnTx/>
                <a:uFillTx/>
                <a:latin typeface="News Gothic MT"/>
                <a:ea typeface="+mn-ea"/>
                <a:cs typeface="Calibri" panose="020F0502020204030204" pitchFamily="34" charset="0"/>
              </a:rPr>
              <a:t>(2018)</a:t>
            </a:r>
            <a:endParaRPr kumimoji="0" lang="fr-FR" sz="1800" b="0" i="0" u="none" strike="noStrike" kern="1200" cap="none" spc="0" normalizeH="0" baseline="0" noProof="0" dirty="0">
              <a:ln>
                <a:noFill/>
              </a:ln>
              <a:solidFill>
                <a:srgbClr val="AA1A81"/>
              </a:solidFill>
              <a:effectLst/>
              <a:uLnTx/>
              <a:uFillTx/>
              <a:latin typeface="News Gothic MT"/>
              <a:ea typeface="+mn-ea"/>
              <a:cs typeface="+mn-cs"/>
            </a:endParaRPr>
          </a:p>
        </p:txBody>
      </p:sp>
      <p:sp>
        <p:nvSpPr>
          <p:cNvPr id="7" name="ZoneTexte 6"/>
          <p:cNvSpPr txBox="1"/>
          <p:nvPr/>
        </p:nvSpPr>
        <p:spPr>
          <a:xfrm>
            <a:off x="7960600" y="2846266"/>
            <a:ext cx="3971985" cy="120032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2F9395"/>
                </a:solidFill>
                <a:effectLst/>
                <a:uLnTx/>
                <a:uFillTx/>
                <a:latin typeface="News Gothic MT"/>
                <a:ea typeface="+mn-ea"/>
                <a:cs typeface="+mn-cs"/>
              </a:rPr>
              <a:t>CNAM-AT </a:t>
            </a:r>
            <a:r>
              <a:rPr kumimoji="0" lang="fr-FR" sz="3600" b="0" i="0" u="none" strike="noStrike" kern="1200" cap="none" spc="0" normalizeH="0" baseline="0" noProof="0" dirty="0">
                <a:ln>
                  <a:noFill/>
                </a:ln>
                <a:solidFill>
                  <a:srgbClr val="2F9395"/>
                </a:solidFill>
                <a:effectLst/>
                <a:uLnTx/>
                <a:uFillTx/>
                <a:latin typeface="News Gothic MT"/>
                <a:ea typeface="+mn-ea"/>
                <a:cs typeface="+mn-cs"/>
              </a:rPr>
              <a:t>(travail)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2F9395"/>
                </a:solidFill>
                <a:effectLst/>
                <a:uLnTx/>
                <a:uFillTx/>
                <a:latin typeface="News Gothic MT"/>
                <a:ea typeface="+mn-ea"/>
                <a:cs typeface="+mn-cs"/>
              </a:rPr>
              <a:t>3%</a:t>
            </a:r>
          </a:p>
        </p:txBody>
      </p:sp>
      <p:sp>
        <p:nvSpPr>
          <p:cNvPr id="8" name="ZoneTexte 7"/>
          <p:cNvSpPr txBox="1"/>
          <p:nvPr/>
        </p:nvSpPr>
        <p:spPr>
          <a:xfrm>
            <a:off x="7760004" y="4967922"/>
            <a:ext cx="3330784" cy="120032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DD867D"/>
                </a:solidFill>
                <a:effectLst/>
                <a:uLnTx/>
                <a:uFillTx/>
                <a:latin typeface="News Gothic MT"/>
                <a:ea typeface="+mn-ea"/>
                <a:cs typeface="+mn-cs"/>
              </a:rPr>
              <a:t>CNAV </a:t>
            </a:r>
            <a:r>
              <a:rPr kumimoji="0" lang="fr-FR" sz="3600" b="0" i="0" u="none" strike="noStrike" kern="1200" cap="none" spc="0" normalizeH="0" baseline="0" noProof="0" dirty="0">
                <a:ln>
                  <a:noFill/>
                </a:ln>
                <a:solidFill>
                  <a:srgbClr val="DD867D"/>
                </a:solidFill>
                <a:effectLst/>
                <a:uLnTx/>
                <a:uFillTx/>
                <a:latin typeface="News Gothic MT"/>
                <a:ea typeface="+mn-ea"/>
                <a:cs typeface="+mn-cs"/>
              </a:rPr>
              <a:t>(retraite)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DD867D"/>
                </a:solidFill>
                <a:effectLst/>
                <a:uLnTx/>
                <a:uFillTx/>
                <a:latin typeface="News Gothic MT"/>
                <a:ea typeface="+mn-ea"/>
                <a:cs typeface="+mn-cs"/>
              </a:rPr>
              <a:t>32,8%</a:t>
            </a:r>
          </a:p>
        </p:txBody>
      </p:sp>
      <p:sp>
        <p:nvSpPr>
          <p:cNvPr id="9" name="ZoneTexte 8"/>
          <p:cNvSpPr txBox="1"/>
          <p:nvPr/>
        </p:nvSpPr>
        <p:spPr>
          <a:xfrm>
            <a:off x="1002957" y="4976256"/>
            <a:ext cx="3236785" cy="120032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00B050"/>
                </a:solidFill>
                <a:effectLst/>
                <a:uLnTx/>
                <a:uFillTx/>
                <a:latin typeface="News Gothic MT"/>
                <a:ea typeface="+mn-ea"/>
                <a:cs typeface="+mn-cs"/>
              </a:rPr>
              <a:t>CNAF </a:t>
            </a:r>
            <a:r>
              <a:rPr kumimoji="0" lang="fr-FR" sz="3600" b="0" i="0" u="none" strike="noStrike" kern="1200" cap="none" spc="0" normalizeH="0" baseline="0" noProof="0" dirty="0">
                <a:ln>
                  <a:noFill/>
                </a:ln>
                <a:solidFill>
                  <a:srgbClr val="00B050"/>
                </a:solidFill>
                <a:effectLst/>
                <a:uLnTx/>
                <a:uFillTx/>
                <a:latin typeface="News Gothic MT"/>
                <a:ea typeface="+mn-ea"/>
                <a:cs typeface="+mn-cs"/>
              </a:rPr>
              <a:t>(famille)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00B050"/>
                </a:solidFill>
                <a:effectLst/>
                <a:uLnTx/>
                <a:uFillTx/>
                <a:latin typeface="News Gothic MT"/>
                <a:ea typeface="+mn-ea"/>
                <a:cs typeface="+mn-cs"/>
              </a:rPr>
              <a:t>12,3%</a:t>
            </a:r>
          </a:p>
        </p:txBody>
      </p:sp>
      <p:sp>
        <p:nvSpPr>
          <p:cNvPr id="10" name="ZoneTexte 9"/>
          <p:cNvSpPr txBox="1"/>
          <p:nvPr/>
        </p:nvSpPr>
        <p:spPr>
          <a:xfrm>
            <a:off x="329360" y="2846266"/>
            <a:ext cx="3621504" cy="120032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EB9407"/>
                </a:solidFill>
                <a:effectLst/>
                <a:uLnTx/>
                <a:uFillTx/>
                <a:latin typeface="News Gothic MT"/>
                <a:ea typeface="+mn-ea"/>
                <a:cs typeface="+mn-cs"/>
              </a:rPr>
              <a:t>CNAM </a:t>
            </a:r>
            <a:r>
              <a:rPr kumimoji="0" lang="fr-FR" sz="3600" b="0" i="0" u="none" strike="noStrike" kern="1200" cap="none" spc="0" normalizeH="0" baseline="0" noProof="0" dirty="0">
                <a:ln>
                  <a:noFill/>
                </a:ln>
                <a:solidFill>
                  <a:srgbClr val="EB9407"/>
                </a:solidFill>
                <a:effectLst/>
                <a:uLnTx/>
                <a:uFillTx/>
                <a:latin typeface="News Gothic MT"/>
                <a:ea typeface="+mn-ea"/>
                <a:cs typeface="+mn-cs"/>
              </a:rPr>
              <a:t>(maladie)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EB9407"/>
                </a:solidFill>
                <a:effectLst/>
                <a:uLnTx/>
                <a:uFillTx/>
                <a:latin typeface="News Gothic MT"/>
                <a:ea typeface="+mn-ea"/>
                <a:cs typeface="+mn-cs"/>
              </a:rPr>
              <a:t>51,9%</a:t>
            </a:r>
          </a:p>
        </p:txBody>
      </p:sp>
      <p:pic>
        <p:nvPicPr>
          <p:cNvPr id="11" name="Image 10"/>
          <p:cNvPicPr>
            <a:picLocks noChangeAspect="1"/>
          </p:cNvPicPr>
          <p:nvPr/>
        </p:nvPicPr>
        <p:blipFill>
          <a:blip r:embed="rId2">
            <a:clrChange>
              <a:clrFrom>
                <a:srgbClr val="FFFFFF"/>
              </a:clrFrom>
              <a:clrTo>
                <a:srgbClr val="FFFFFF">
                  <a:alpha val="0"/>
                </a:srgbClr>
              </a:clrTo>
            </a:clrChange>
          </a:blip>
          <a:stretch>
            <a:fillRect/>
          </a:stretch>
        </p:blipFill>
        <p:spPr>
          <a:xfrm>
            <a:off x="4020522" y="1633283"/>
            <a:ext cx="3962400" cy="4229100"/>
          </a:xfrm>
          <a:prstGeom prst="rect">
            <a:avLst/>
          </a:prstGeom>
        </p:spPr>
      </p:pic>
      <p:pic>
        <p:nvPicPr>
          <p:cNvPr id="12" name="Image 11"/>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86" y="104126"/>
            <a:ext cx="1492901" cy="553100"/>
          </a:xfrm>
          <a:prstGeom prst="rect">
            <a:avLst/>
          </a:prstGeom>
        </p:spPr>
      </p:pic>
    </p:spTree>
    <p:extLst>
      <p:ext uri="{BB962C8B-B14F-4D97-AF65-F5344CB8AC3E}">
        <p14:creationId xmlns:p14="http://schemas.microsoft.com/office/powerpoint/2010/main" val="4360726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C7431A22-F9CE-8844-8146-B726AD101BEB}"/>
              </a:ext>
            </a:extLst>
          </p:cNvPr>
          <p:cNvSpPr>
            <a:spLocks noGrp="1"/>
          </p:cNvSpPr>
          <p:nvPr>
            <p:ph type="title"/>
          </p:nvPr>
        </p:nvSpPr>
        <p:spPr>
          <a:xfrm>
            <a:off x="1866275" y="147413"/>
            <a:ext cx="7492696" cy="727869"/>
          </a:xfrm>
        </p:spPr>
        <p:txBody>
          <a:bodyPr/>
          <a:lstStyle/>
          <a:p>
            <a:r>
              <a:rPr lang="fr-FR" dirty="0"/>
              <a:t>L’INRS dans le Réseau</a:t>
            </a:r>
          </a:p>
        </p:txBody>
      </p:sp>
      <p:pic>
        <p:nvPicPr>
          <p:cNvPr id="8"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5611" y="1092704"/>
            <a:ext cx="9199756" cy="5042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 8"/>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86" y="104126"/>
            <a:ext cx="1492901" cy="553100"/>
          </a:xfrm>
          <a:prstGeom prst="rect">
            <a:avLst/>
          </a:prstGeom>
        </p:spPr>
      </p:pic>
    </p:spTree>
    <p:extLst>
      <p:ext uri="{BB962C8B-B14F-4D97-AF65-F5344CB8AC3E}">
        <p14:creationId xmlns:p14="http://schemas.microsoft.com/office/powerpoint/2010/main" val="16581757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2D3E2D5-318E-6D40-AA74-1880D6C6BCBA}"/>
              </a:ext>
            </a:extLst>
          </p:cNvPr>
          <p:cNvSpPr>
            <a:spLocks noGrp="1"/>
          </p:cNvSpPr>
          <p:nvPr>
            <p:ph type="body" sz="quarter" idx="10"/>
          </p:nvPr>
        </p:nvSpPr>
        <p:spPr>
          <a:xfrm>
            <a:off x="1923074" y="2259477"/>
            <a:ext cx="8716352" cy="3103098"/>
          </a:xfrm>
        </p:spPr>
        <p:txBody>
          <a:bodyPr/>
          <a:lstStyle/>
          <a:p>
            <a:pPr marL="714375" indent="-714375">
              <a:spcBef>
                <a:spcPts val="1800"/>
              </a:spcBef>
            </a:pPr>
            <a:r>
              <a:rPr lang="fr-FR" sz="2800" b="1" dirty="0">
                <a:solidFill>
                  <a:schemeClr val="tx1"/>
                </a:solidFill>
              </a:rPr>
              <a:t>Rôle, légitimité et valeur juridique du CACES</a:t>
            </a:r>
            <a:r>
              <a:rPr lang="fr-FR" sz="2800" b="1" baseline="30000" dirty="0">
                <a:solidFill>
                  <a:schemeClr val="tx1"/>
                </a:solidFill>
              </a:rPr>
              <a:t>®</a:t>
            </a:r>
          </a:p>
          <a:p>
            <a:pPr marL="714375" indent="-714375">
              <a:spcBef>
                <a:spcPts val="1800"/>
              </a:spcBef>
            </a:pPr>
            <a:r>
              <a:rPr lang="fr-FR" sz="2800" b="1" dirty="0">
                <a:solidFill>
                  <a:schemeClr val="tx1"/>
                </a:solidFill>
              </a:rPr>
              <a:t>Le CACES</a:t>
            </a:r>
            <a:r>
              <a:rPr lang="fr-FR" sz="2800" b="1" baseline="30000" dirty="0">
                <a:solidFill>
                  <a:schemeClr val="tx1"/>
                </a:solidFill>
              </a:rPr>
              <a:t>®</a:t>
            </a:r>
            <a:r>
              <a:rPr lang="fr-FR" sz="2800" b="1" dirty="0">
                <a:solidFill>
                  <a:schemeClr val="tx1"/>
                </a:solidFill>
              </a:rPr>
              <a:t> rénové, principales évolutions</a:t>
            </a:r>
          </a:p>
          <a:p>
            <a:pPr marL="714375" indent="-714375">
              <a:spcBef>
                <a:spcPts val="1800"/>
              </a:spcBef>
            </a:pPr>
            <a:r>
              <a:rPr lang="fr-FR" sz="2800" b="1" dirty="0">
                <a:solidFill>
                  <a:schemeClr val="tx1"/>
                </a:solidFill>
              </a:rPr>
              <a:t>Focus sur la R.486A – CACES</a:t>
            </a:r>
            <a:r>
              <a:rPr lang="fr-FR" sz="2800" b="1" baseline="30000" dirty="0">
                <a:solidFill>
                  <a:schemeClr val="tx1"/>
                </a:solidFill>
              </a:rPr>
              <a:t>®</a:t>
            </a:r>
            <a:r>
              <a:rPr lang="fr-FR" sz="2800" b="1" dirty="0">
                <a:solidFill>
                  <a:schemeClr val="tx1"/>
                </a:solidFill>
              </a:rPr>
              <a:t> PEMP</a:t>
            </a:r>
          </a:p>
          <a:p>
            <a:pPr marL="714375" indent="-714375">
              <a:spcBef>
                <a:spcPts val="1800"/>
              </a:spcBef>
            </a:pPr>
            <a:r>
              <a:rPr lang="fr-FR" sz="2800" b="1" dirty="0">
                <a:solidFill>
                  <a:schemeClr val="tx1"/>
                </a:solidFill>
              </a:rPr>
              <a:t>Pour en savoir plus…</a:t>
            </a:r>
          </a:p>
          <a:p>
            <a:pPr marL="714375" indent="-714375">
              <a:spcBef>
                <a:spcPts val="1200"/>
              </a:spcBef>
            </a:pPr>
            <a:endParaRPr lang="fr-FR" sz="2400" b="1" dirty="0">
              <a:solidFill>
                <a:schemeClr val="tx1"/>
              </a:solidFill>
            </a:endParaRPr>
          </a:p>
          <a:p>
            <a:pPr marL="714375" indent="-714375"/>
            <a:endParaRPr lang="fr-FR" sz="2400" b="1" baseline="30000" dirty="0">
              <a:solidFill>
                <a:schemeClr val="tx1"/>
              </a:solidFill>
            </a:endParaRPr>
          </a:p>
          <a:p>
            <a:pPr marL="714375" indent="-714375"/>
            <a:endParaRPr lang="fr-FR" sz="2400" b="1" dirty="0">
              <a:solidFill>
                <a:schemeClr val="tx1"/>
              </a:solidFill>
            </a:endParaRPr>
          </a:p>
        </p:txBody>
      </p:sp>
      <p:sp>
        <p:nvSpPr>
          <p:cNvPr id="7" name="Titre 1">
            <a:extLst>
              <a:ext uri="{FF2B5EF4-FFF2-40B4-BE49-F238E27FC236}">
                <a16:creationId xmlns:a16="http://schemas.microsoft.com/office/drawing/2014/main" id="{C7431A22-F9CE-8844-8146-B726AD101BEB}"/>
              </a:ext>
            </a:extLst>
          </p:cNvPr>
          <p:cNvSpPr>
            <a:spLocks noGrp="1"/>
          </p:cNvSpPr>
          <p:nvPr>
            <p:ph type="title"/>
          </p:nvPr>
        </p:nvSpPr>
        <p:spPr>
          <a:xfrm>
            <a:off x="1866275" y="147413"/>
            <a:ext cx="7492696" cy="727869"/>
          </a:xfrm>
        </p:spPr>
        <p:txBody>
          <a:bodyPr/>
          <a:lstStyle/>
          <a:p>
            <a:r>
              <a:rPr lang="fr-FR" dirty="0"/>
              <a:t>SOMMAIRE</a:t>
            </a:r>
          </a:p>
        </p:txBody>
      </p:sp>
      <p:pic>
        <p:nvPicPr>
          <p:cNvPr id="8" name="Image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86" y="104125"/>
            <a:ext cx="2204314" cy="816669"/>
          </a:xfrm>
          <a:prstGeom prst="rect">
            <a:avLst/>
          </a:prstGeom>
        </p:spPr>
      </p:pic>
    </p:spTree>
    <p:extLst>
      <p:ext uri="{BB962C8B-B14F-4D97-AF65-F5344CB8AC3E}">
        <p14:creationId xmlns:p14="http://schemas.microsoft.com/office/powerpoint/2010/main" val="3437320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909354" y="1564571"/>
            <a:ext cx="8373291" cy="2263097"/>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Le marché du neuf</a:t>
            </a:r>
          </a:p>
          <a:p>
            <a:r>
              <a:rPr lang="fr-FR" sz="4400" dirty="0"/>
              <a:t>2020</a:t>
            </a:r>
          </a:p>
          <a:p>
            <a:r>
              <a:rPr lang="fr-FR" sz="4400" dirty="0"/>
              <a:t>France</a:t>
            </a:r>
          </a:p>
        </p:txBody>
      </p:sp>
      <p:sp>
        <p:nvSpPr>
          <p:cNvPr id="3" name="Sous-titre 2"/>
          <p:cNvSpPr txBox="1">
            <a:spLocks/>
          </p:cNvSpPr>
          <p:nvPr/>
        </p:nvSpPr>
        <p:spPr bwMode="auto">
          <a:xfrm>
            <a:off x="5948103" y="4440062"/>
            <a:ext cx="4824536" cy="10081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00" eaLnBrk="1" hangingPunct="1"/>
            <a:r>
              <a:rPr lang="fr-FR" altLang="fr-FR" dirty="0">
                <a:solidFill>
                  <a:srgbClr val="0067B8"/>
                </a:solidFill>
                <a:latin typeface="Calibri"/>
              </a:rPr>
              <a:t>Lionel Couturier</a:t>
            </a:r>
          </a:p>
        </p:txBody>
      </p:sp>
      <p:pic>
        <p:nvPicPr>
          <p:cNvPr id="2" name="Image 1">
            <a:extLst>
              <a:ext uri="{FF2B5EF4-FFF2-40B4-BE49-F238E27FC236}">
                <a16:creationId xmlns:a16="http://schemas.microsoft.com/office/drawing/2014/main" id="{127C9966-6D74-4C06-9924-5D42B8774EFA}"/>
              </a:ext>
            </a:extLst>
          </p:cNvPr>
          <p:cNvPicPr>
            <a:picLocks noChangeAspect="1"/>
          </p:cNvPicPr>
          <p:nvPr/>
        </p:nvPicPr>
        <p:blipFill>
          <a:blip r:embed="rId2"/>
          <a:stretch>
            <a:fillRect/>
          </a:stretch>
        </p:blipFill>
        <p:spPr>
          <a:xfrm>
            <a:off x="595552" y="1564571"/>
            <a:ext cx="2627604" cy="6151397"/>
          </a:xfrm>
          <a:prstGeom prst="rect">
            <a:avLst/>
          </a:prstGeom>
        </p:spPr>
      </p:pic>
      <p:pic>
        <p:nvPicPr>
          <p:cNvPr id="5" name="Image 4" descr="C:\Users\pole-eco\Desktop\chariot2.PNG">
            <a:extLst>
              <a:ext uri="{FF2B5EF4-FFF2-40B4-BE49-F238E27FC236}">
                <a16:creationId xmlns:a16="http://schemas.microsoft.com/office/drawing/2014/main" id="{470B2EE6-D1FA-417B-A3B5-F2A45B0B0849}"/>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88933" y="1744283"/>
            <a:ext cx="694690" cy="673100"/>
          </a:xfrm>
          <a:prstGeom prst="rect">
            <a:avLst/>
          </a:prstGeom>
          <a:noFill/>
          <a:ln>
            <a:noFill/>
          </a:ln>
        </p:spPr>
      </p:pic>
      <p:pic>
        <p:nvPicPr>
          <p:cNvPr id="6" name="Image 5" descr="C:\Users\pole-eco\Desktop\chariot1.PNG">
            <a:extLst>
              <a:ext uri="{FF2B5EF4-FFF2-40B4-BE49-F238E27FC236}">
                <a16:creationId xmlns:a16="http://schemas.microsoft.com/office/drawing/2014/main" id="{3E52F76B-829F-4DC6-B447-558CF3550654}"/>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609426" y="4304673"/>
            <a:ext cx="643890" cy="639445"/>
          </a:xfrm>
          <a:prstGeom prst="rect">
            <a:avLst/>
          </a:prstGeom>
          <a:noFill/>
          <a:ln>
            <a:noFill/>
          </a:ln>
        </p:spPr>
      </p:pic>
    </p:spTree>
    <p:extLst>
      <p:ext uri="{BB962C8B-B14F-4D97-AF65-F5344CB8AC3E}">
        <p14:creationId xmlns:p14="http://schemas.microsoft.com/office/powerpoint/2010/main" val="40833671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127415" y="3154240"/>
            <a:ext cx="11477471" cy="3000726"/>
            <a:chOff x="562125" y="3055765"/>
            <a:chExt cx="11477471" cy="3000726"/>
          </a:xfrm>
        </p:grpSpPr>
        <p:sp>
          <p:nvSpPr>
            <p:cNvPr id="7" name="Rectangle à coins arrondis 6"/>
            <p:cNvSpPr/>
            <p:nvPr/>
          </p:nvSpPr>
          <p:spPr bwMode="auto">
            <a:xfrm>
              <a:off x="1391477" y="3055765"/>
              <a:ext cx="10473233" cy="684016"/>
            </a:xfrm>
            <a:prstGeom prst="roundRect">
              <a:avLst/>
            </a:prstGeom>
            <a:solidFill>
              <a:srgbClr val="FFFF00">
                <a:alpha val="50196"/>
              </a:srgbClr>
            </a:solidFill>
            <a:ln w="1905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0" cap="none" spc="0" normalizeH="0" baseline="0" noProof="0">
                <a:ln>
                  <a:noFill/>
                </a:ln>
                <a:solidFill>
                  <a:prstClr val="black"/>
                </a:solidFill>
                <a:effectLst/>
                <a:uLnTx/>
                <a:uFillTx/>
                <a:latin typeface="Times" pitchFamily="18" charset="0"/>
                <a:ea typeface="+mn-ea"/>
                <a:cs typeface="+mn-cs"/>
              </a:endParaRPr>
            </a:p>
          </p:txBody>
        </p:sp>
        <p:sp>
          <p:nvSpPr>
            <p:cNvPr id="8" name="Flèche courbée vers la gauche 7"/>
            <p:cNvSpPr/>
            <p:nvPr/>
          </p:nvSpPr>
          <p:spPr bwMode="auto">
            <a:xfrm rot="10800000">
              <a:off x="562125" y="3116916"/>
              <a:ext cx="819285" cy="2608289"/>
            </a:xfrm>
            <a:prstGeom prst="curvedLeftArrow">
              <a:avLst>
                <a:gd name="adj1" fmla="val 26578"/>
                <a:gd name="adj2" fmla="val 69281"/>
                <a:gd name="adj3" fmla="val 25000"/>
              </a:avLst>
            </a:prstGeom>
            <a:solidFill>
              <a:srgbClr val="0070C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0" cap="none" spc="0" normalizeH="0" baseline="0" noProof="0">
                <a:ln>
                  <a:noFill/>
                </a:ln>
                <a:solidFill>
                  <a:prstClr val="black"/>
                </a:solidFill>
                <a:effectLst/>
                <a:uLnTx/>
                <a:uFillTx/>
                <a:latin typeface="Times" pitchFamily="18" charset="0"/>
                <a:ea typeface="+mn-ea"/>
                <a:cs typeface="+mn-cs"/>
              </a:endParaRPr>
            </a:p>
          </p:txBody>
        </p:sp>
        <p:sp>
          <p:nvSpPr>
            <p:cNvPr id="9" name="Espace réservé du contenu 3"/>
            <p:cNvSpPr txBox="1">
              <a:spLocks/>
            </p:cNvSpPr>
            <p:nvPr/>
          </p:nvSpPr>
          <p:spPr>
            <a:xfrm>
              <a:off x="1595116" y="5345744"/>
              <a:ext cx="10444480" cy="71074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Clr>
                  <a:srgbClr val="F05A25"/>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94900" indent="-216000" algn="l" defTabSz="914400" rtl="0" eaLnBrk="1" latinLnBrk="0" hangingPunct="1">
                <a:lnSpc>
                  <a:spcPct val="90000"/>
                </a:lnSpc>
                <a:spcBef>
                  <a:spcPts val="500"/>
                </a:spcBef>
                <a:buClr>
                  <a:schemeClr val="tx1">
                    <a:lumMod val="50000"/>
                    <a:lumOff val="50000"/>
                  </a:schemeClr>
                </a:buClr>
                <a:buSzPct val="50000"/>
                <a:buFont typeface="Wingdings 2" panose="05020102010507070707" pitchFamily="18"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00000" indent="-228600" algn="l" defTabSz="914400" rtl="0" eaLnBrk="1" latinLnBrk="0" hangingPunct="1">
                <a:lnSpc>
                  <a:spcPct val="90000"/>
                </a:lnSpc>
                <a:spcBef>
                  <a:spcPts val="500"/>
                </a:spcBef>
                <a:buFont typeface="Tahoma" panose="020B0604030504040204" pitchFamily="34" charset="0"/>
                <a:buChar char="&gt;"/>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900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2600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1200"/>
                </a:spcBef>
                <a:spcAft>
                  <a:spcPts val="0"/>
                </a:spcAft>
                <a:buClrTx/>
                <a:buSzPct val="100000"/>
                <a:buFont typeface="Wingdings 2" panose="05020102010507070707" pitchFamily="18" charset="2"/>
                <a:buNone/>
                <a:tabLst/>
                <a:defRPr/>
              </a:pPr>
              <a:r>
                <a:rPr kumimoji="0" lang="fr-FR" sz="2000" b="1" i="0" u="none" strike="noStrike" kern="1200" cap="none" spc="0" normalizeH="0" baseline="0" noProof="0" dirty="0">
                  <a:ln>
                    <a:noFill/>
                  </a:ln>
                  <a:solidFill>
                    <a:srgbClr val="AED1F6">
                      <a:lumMod val="50000"/>
                    </a:srgbClr>
                  </a:solidFill>
                  <a:effectLst/>
                  <a:uLnTx/>
                  <a:uFillTx/>
                  <a:latin typeface="News Gothic MT"/>
                  <a:ea typeface="Tahoma" panose="020B0604030504040204" pitchFamily="34" charset="0"/>
                  <a:cs typeface="Tahoma" panose="020B0604030504040204" pitchFamily="34" charset="0"/>
                </a:rPr>
                <a:t>Le dispositif </a:t>
              </a:r>
              <a:r>
                <a:rPr kumimoji="0" lang="fr-FR" sz="2000" b="1" i="0" u="none" strike="noStrike" kern="1200" cap="none" spc="0" normalizeH="0" baseline="0" noProof="0" dirty="0" err="1">
                  <a:ln>
                    <a:noFill/>
                  </a:ln>
                  <a:solidFill>
                    <a:srgbClr val="AED1F6">
                      <a:lumMod val="50000"/>
                    </a:srgbClr>
                  </a:solidFill>
                  <a:effectLst/>
                  <a:uLnTx/>
                  <a:uFillTx/>
                  <a:latin typeface="News Gothic MT"/>
                  <a:ea typeface="Tahoma" panose="020B0604030504040204" pitchFamily="34" charset="0"/>
                  <a:cs typeface="Tahoma" panose="020B0604030504040204" pitchFamily="34" charset="0"/>
                </a:rPr>
                <a:t>Caces</a:t>
              </a:r>
              <a:r>
                <a:rPr kumimoji="0" lang="fr-FR" sz="2000" b="1" i="0" u="none" strike="noStrike" kern="1200" cap="none" spc="0" normalizeH="0" baseline="30000" noProof="0" dirty="0">
                  <a:ln>
                    <a:noFill/>
                  </a:ln>
                  <a:solidFill>
                    <a:srgbClr val="AED1F6">
                      <a:lumMod val="50000"/>
                    </a:srgbClr>
                  </a:solidFill>
                  <a:effectLst/>
                  <a:uLnTx/>
                  <a:uFillTx/>
                  <a:latin typeface="News Gothic MT"/>
                  <a:ea typeface="Tahoma" panose="020B0604030504040204" pitchFamily="34" charset="0"/>
                  <a:cs typeface="Tahoma" panose="020B0604030504040204" pitchFamily="34" charset="0"/>
                </a:rPr>
                <a:t>®</a:t>
              </a:r>
              <a:r>
                <a:rPr kumimoji="0" lang="fr-FR" sz="2000" b="1" i="0" u="none" strike="noStrike" kern="1200" cap="none" spc="0" normalizeH="0" baseline="0" noProof="0" dirty="0">
                  <a:ln>
                    <a:noFill/>
                  </a:ln>
                  <a:solidFill>
                    <a:srgbClr val="AED1F6">
                      <a:lumMod val="50000"/>
                    </a:srgbClr>
                  </a:solidFill>
                  <a:effectLst/>
                  <a:uLnTx/>
                  <a:uFillTx/>
                  <a:latin typeface="News Gothic MT"/>
                  <a:ea typeface="Tahoma" panose="020B0604030504040204" pitchFamily="34" charset="0"/>
                  <a:cs typeface="Tahoma" panose="020B0604030504040204" pitchFamily="34" charset="0"/>
                </a:rPr>
                <a:t> est </a:t>
              </a:r>
              <a:r>
                <a:rPr kumimoji="0" lang="fr-FR" sz="2000" b="1" i="0" u="sng" strike="noStrike" kern="1200" cap="none" spc="0" normalizeH="0" baseline="0" noProof="0" dirty="0">
                  <a:ln>
                    <a:noFill/>
                  </a:ln>
                  <a:solidFill>
                    <a:srgbClr val="AED1F6">
                      <a:lumMod val="50000"/>
                    </a:srgbClr>
                  </a:solidFill>
                  <a:effectLst/>
                  <a:uLnTx/>
                  <a:uFillTx/>
                  <a:latin typeface="News Gothic MT"/>
                  <a:ea typeface="Tahoma" panose="020B0604030504040204" pitchFamily="34" charset="0"/>
                  <a:cs typeface="Tahoma" panose="020B0604030504040204" pitchFamily="34" charset="0"/>
                </a:rPr>
                <a:t>uniquement</a:t>
              </a:r>
              <a:r>
                <a:rPr kumimoji="0" lang="fr-FR" sz="2000" b="1" i="0" u="none" strike="noStrike" kern="1200" cap="none" spc="0" normalizeH="0" baseline="0" noProof="0" dirty="0">
                  <a:ln>
                    <a:noFill/>
                  </a:ln>
                  <a:solidFill>
                    <a:srgbClr val="AED1F6">
                      <a:lumMod val="50000"/>
                    </a:srgbClr>
                  </a:solidFill>
                  <a:effectLst/>
                  <a:uLnTx/>
                  <a:uFillTx/>
                  <a:latin typeface="News Gothic MT"/>
                  <a:ea typeface="Tahoma" panose="020B0604030504040204" pitchFamily="34" charset="0"/>
                  <a:cs typeface="Tahoma" panose="020B0604030504040204" pitchFamily="34" charset="0"/>
                </a:rPr>
                <a:t> un référentiel national destiné à l’évaluation des connaissances théoriques et du savoir-faire pratique des conducteurs</a:t>
              </a:r>
            </a:p>
          </p:txBody>
        </p:sp>
      </p:grpSp>
      <p:sp>
        <p:nvSpPr>
          <p:cNvPr id="2" name="Titre 1">
            <a:extLst>
              <a:ext uri="{FF2B5EF4-FFF2-40B4-BE49-F238E27FC236}">
                <a16:creationId xmlns:a16="http://schemas.microsoft.com/office/drawing/2014/main" id="{C7431A22-F9CE-8844-8146-B726AD101BEB}"/>
              </a:ext>
            </a:extLst>
          </p:cNvPr>
          <p:cNvSpPr>
            <a:spLocks noGrp="1"/>
          </p:cNvSpPr>
          <p:nvPr>
            <p:ph type="title"/>
          </p:nvPr>
        </p:nvSpPr>
        <p:spPr>
          <a:xfrm>
            <a:off x="1866275" y="147413"/>
            <a:ext cx="7492696" cy="727869"/>
          </a:xfrm>
        </p:spPr>
        <p:txBody>
          <a:bodyPr/>
          <a:lstStyle/>
          <a:p>
            <a:r>
              <a:rPr lang="fr-FR" dirty="0"/>
              <a:t>Le rôle du CACES</a:t>
            </a:r>
            <a:r>
              <a:rPr lang="fr-FR" baseline="30000" dirty="0"/>
              <a:t>®</a:t>
            </a:r>
            <a:endParaRPr lang="fr-FR" dirty="0"/>
          </a:p>
        </p:txBody>
      </p:sp>
      <p:sp>
        <p:nvSpPr>
          <p:cNvPr id="5" name="Espace réservé du texte 4"/>
          <p:cNvSpPr>
            <a:spLocks noGrp="1"/>
          </p:cNvSpPr>
          <p:nvPr>
            <p:ph type="body" sz="quarter" idx="10"/>
          </p:nvPr>
        </p:nvSpPr>
        <p:spPr>
          <a:xfrm>
            <a:off x="1097280" y="1781975"/>
            <a:ext cx="10507606" cy="3226526"/>
          </a:xfrm>
        </p:spPr>
        <p:txBody>
          <a:bodyPr/>
          <a:lstStyle/>
          <a:p>
            <a:pPr marL="0" lvl="1" indent="0">
              <a:buNone/>
            </a:pPr>
            <a:r>
              <a:rPr lang="fr-FR" b="1" dirty="0">
                <a:solidFill>
                  <a:sysClr val="windowText" lastClr="000000"/>
                </a:solidFill>
                <a:latin typeface="+mj-lt"/>
                <a:ea typeface="Tahoma" panose="020B0604030504040204" pitchFamily="34" charset="0"/>
                <a:cs typeface="Tahoma" panose="020B0604030504040204" pitchFamily="34" charset="0"/>
              </a:rPr>
              <a:t>Depuis 1998, la conduite de certains équipements nécessite :</a:t>
            </a:r>
          </a:p>
          <a:p>
            <a:pPr marL="447675" lvl="1" indent="-447675">
              <a:spcBef>
                <a:spcPts val="1200"/>
              </a:spcBef>
              <a:buClrTx/>
              <a:buSzPct val="100000"/>
              <a:buFont typeface="+mj-lt"/>
              <a:buAutoNum type="arabicParenR"/>
              <a:defRPr/>
            </a:pPr>
            <a:r>
              <a:rPr lang="fr-FR" sz="2000" b="1" dirty="0">
                <a:solidFill>
                  <a:sysClr val="windowText" lastClr="000000"/>
                </a:solidFill>
                <a:latin typeface="+mj-lt"/>
                <a:ea typeface="Tahoma" panose="020B0604030504040204" pitchFamily="34" charset="0"/>
                <a:cs typeface="Tahoma" panose="020B0604030504040204" pitchFamily="34" charset="0"/>
              </a:rPr>
              <a:t>QUE </a:t>
            </a:r>
            <a:r>
              <a:rPr lang="fr-FR" sz="2000" dirty="0">
                <a:solidFill>
                  <a:sysClr val="windowText" lastClr="000000"/>
                </a:solidFill>
                <a:latin typeface="+mj-lt"/>
                <a:ea typeface="Tahoma" panose="020B0604030504040204" pitchFamily="34" charset="0"/>
                <a:cs typeface="Tahoma" panose="020B0604030504040204" pitchFamily="34" charset="0"/>
              </a:rPr>
              <a:t>le conducteur ait reçu une FORMATION à la conduite de l'équipement qu'il utilise ;</a:t>
            </a:r>
          </a:p>
          <a:p>
            <a:pPr marL="447675" lvl="1" indent="-447675">
              <a:spcBef>
                <a:spcPts val="900"/>
              </a:spcBef>
              <a:buClrTx/>
              <a:buSzPct val="100000"/>
              <a:buFont typeface="+mj-lt"/>
              <a:buAutoNum type="arabicParenR"/>
              <a:defRPr/>
            </a:pPr>
            <a:r>
              <a:rPr lang="fr-FR" sz="2000" b="1" dirty="0">
                <a:solidFill>
                  <a:sysClr val="windowText" lastClr="000000"/>
                </a:solidFill>
                <a:latin typeface="+mj-lt"/>
                <a:ea typeface="Tahoma" panose="020B0604030504040204" pitchFamily="34" charset="0"/>
                <a:cs typeface="Tahoma" panose="020B0604030504040204" pitchFamily="34" charset="0"/>
              </a:rPr>
              <a:t>ET</a:t>
            </a:r>
            <a:r>
              <a:rPr lang="fr-FR" sz="2000" dirty="0">
                <a:solidFill>
                  <a:sysClr val="windowText" lastClr="000000"/>
                </a:solidFill>
                <a:latin typeface="+mj-lt"/>
                <a:ea typeface="Tahoma" panose="020B0604030504040204" pitchFamily="34" charset="0"/>
                <a:cs typeface="Tahoma" panose="020B0604030504040204" pitchFamily="34" charset="0"/>
              </a:rPr>
              <a:t> que son APTITUDE MÉDICALE à la conduite de cette machine ait été vérifiée ;</a:t>
            </a:r>
          </a:p>
          <a:p>
            <a:pPr marL="447675" lvl="1" indent="-447675">
              <a:spcBef>
                <a:spcPts val="900"/>
              </a:spcBef>
              <a:buClrTx/>
              <a:buSzPct val="100000"/>
              <a:buFont typeface="+mj-lt"/>
              <a:buAutoNum type="arabicParenR"/>
              <a:defRPr/>
            </a:pPr>
            <a:r>
              <a:rPr lang="fr-FR" sz="2000" b="1" dirty="0">
                <a:solidFill>
                  <a:sysClr val="windowText" lastClr="000000"/>
                </a:solidFill>
                <a:latin typeface="+mj-lt"/>
                <a:ea typeface="Tahoma" panose="020B0604030504040204" pitchFamily="34" charset="0"/>
                <a:cs typeface="Tahoma" panose="020B0604030504040204" pitchFamily="34" charset="0"/>
              </a:rPr>
              <a:t>ET</a:t>
            </a:r>
            <a:r>
              <a:rPr lang="fr-FR" sz="2000" dirty="0">
                <a:solidFill>
                  <a:sysClr val="windowText" lastClr="000000"/>
                </a:solidFill>
                <a:latin typeface="+mj-lt"/>
                <a:ea typeface="Tahoma" panose="020B0604030504040204" pitchFamily="34" charset="0"/>
                <a:cs typeface="Tahoma" panose="020B0604030504040204" pitchFamily="34" charset="0"/>
              </a:rPr>
              <a:t> qu'il ait réussi des TESTS THÉORIQUES et PRATIQUES relatifs à la conduite en sécurité de l'équipement ;</a:t>
            </a:r>
          </a:p>
          <a:p>
            <a:pPr marL="447675" lvl="1" indent="-447675">
              <a:spcBef>
                <a:spcPts val="900"/>
              </a:spcBef>
              <a:buClrTx/>
              <a:buSzPct val="100000"/>
              <a:buFont typeface="+mj-lt"/>
              <a:buAutoNum type="arabicParenR"/>
              <a:defRPr/>
            </a:pPr>
            <a:r>
              <a:rPr lang="fr-FR" sz="2000" b="1" dirty="0">
                <a:solidFill>
                  <a:sysClr val="windowText" lastClr="000000"/>
                </a:solidFill>
                <a:latin typeface="+mj-lt"/>
                <a:ea typeface="Tahoma" panose="020B0604030504040204" pitchFamily="34" charset="0"/>
                <a:cs typeface="Tahoma" panose="020B0604030504040204" pitchFamily="34" charset="0"/>
              </a:rPr>
              <a:t>ET </a:t>
            </a:r>
            <a:r>
              <a:rPr lang="fr-FR" sz="2000" dirty="0">
                <a:solidFill>
                  <a:sysClr val="windowText" lastClr="000000"/>
                </a:solidFill>
                <a:latin typeface="+mj-lt"/>
                <a:ea typeface="Tahoma" panose="020B0604030504040204" pitchFamily="34" charset="0"/>
                <a:cs typeface="Tahoma" panose="020B0604030504040204" pitchFamily="34" charset="0"/>
              </a:rPr>
              <a:t>que les informations relatives à la SÉCURITÉ SPÉCIFIQUES au site sur lequel il évolue lui aient été communiquées ;</a:t>
            </a:r>
          </a:p>
          <a:p>
            <a:pPr marL="447675" lvl="1" indent="-447675">
              <a:spcBef>
                <a:spcPts val="900"/>
              </a:spcBef>
              <a:buClrTx/>
              <a:buSzPct val="100000"/>
              <a:buFont typeface="+mj-lt"/>
              <a:buAutoNum type="arabicParenR"/>
              <a:defRPr/>
            </a:pPr>
            <a:r>
              <a:rPr lang="fr-FR" sz="2000" b="1" dirty="0">
                <a:solidFill>
                  <a:sysClr val="windowText" lastClr="000000"/>
                </a:solidFill>
                <a:latin typeface="+mj-lt"/>
                <a:ea typeface="Tahoma" panose="020B0604030504040204" pitchFamily="34" charset="0"/>
                <a:cs typeface="Tahoma" panose="020B0604030504040204" pitchFamily="34" charset="0"/>
              </a:rPr>
              <a:t>ET </a:t>
            </a:r>
            <a:r>
              <a:rPr lang="fr-FR" sz="2000" dirty="0">
                <a:solidFill>
                  <a:sysClr val="windowText" lastClr="000000"/>
                </a:solidFill>
                <a:latin typeface="+mj-lt"/>
                <a:ea typeface="Tahoma" panose="020B0604030504040204" pitchFamily="34" charset="0"/>
                <a:cs typeface="Tahoma" panose="020B0604030504040204" pitchFamily="34" charset="0"/>
              </a:rPr>
              <a:t>enfin que le chef d'entreprise lui ait délivré une AUTORISATION de conduite pour l'engin concerné.</a:t>
            </a:r>
            <a:endParaRPr lang="fr-FR" sz="2000" b="1" dirty="0">
              <a:solidFill>
                <a:srgbClr val="FF0000"/>
              </a:solidFill>
              <a:latin typeface="+mj-lt"/>
              <a:ea typeface="Tahoma" panose="020B0604030504040204" pitchFamily="34" charset="0"/>
              <a:cs typeface="Tahoma" panose="020B0604030504040204" pitchFamily="34" charset="0"/>
            </a:endParaRPr>
          </a:p>
        </p:txBody>
      </p:sp>
      <p:pic>
        <p:nvPicPr>
          <p:cNvPr id="10" name="Image 9"/>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86" y="104126"/>
            <a:ext cx="1492901" cy="553100"/>
          </a:xfrm>
          <a:prstGeom prst="rect">
            <a:avLst/>
          </a:prstGeom>
        </p:spPr>
      </p:pic>
    </p:spTree>
    <p:extLst>
      <p:ext uri="{BB962C8B-B14F-4D97-AF65-F5344CB8AC3E}">
        <p14:creationId xmlns:p14="http://schemas.microsoft.com/office/powerpoint/2010/main" val="399006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1097280" y="1484026"/>
            <a:ext cx="10162903" cy="3414545"/>
          </a:xfrm>
        </p:spPr>
        <p:txBody>
          <a:bodyPr/>
          <a:lstStyle/>
          <a:p>
            <a:pPr marL="0" indent="0">
              <a:buNone/>
            </a:pPr>
            <a:r>
              <a:rPr lang="fr-FR" sz="2400" dirty="0">
                <a:solidFill>
                  <a:prstClr val="black"/>
                </a:solidFill>
                <a:latin typeface="+mj-lt"/>
                <a:ea typeface="Tahoma" panose="020B0604030504040204" pitchFamily="34" charset="0"/>
                <a:cs typeface="Tahoma" panose="020B0604030504040204" pitchFamily="34" charset="0"/>
              </a:rPr>
              <a:t>La </a:t>
            </a:r>
            <a:r>
              <a:rPr lang="fr-FR" sz="2400" b="1" dirty="0">
                <a:solidFill>
                  <a:prstClr val="black"/>
                </a:solidFill>
                <a:latin typeface="+mj-lt"/>
                <a:ea typeface="Tahoma" panose="020B0604030504040204" pitchFamily="34" charset="0"/>
                <a:cs typeface="Tahoma" panose="020B0604030504040204" pitchFamily="34" charset="0"/>
              </a:rPr>
              <a:t>responsabilité</a:t>
            </a:r>
            <a:r>
              <a:rPr lang="fr-FR" sz="2400" dirty="0">
                <a:solidFill>
                  <a:prstClr val="black"/>
                </a:solidFill>
                <a:latin typeface="+mj-lt"/>
                <a:ea typeface="Tahoma" panose="020B0604030504040204" pitchFamily="34" charset="0"/>
                <a:cs typeface="Tahoma" panose="020B0604030504040204" pitchFamily="34" charset="0"/>
              </a:rPr>
              <a:t> des modalités de la formation et de l’évaluation repose sur les employeurs.</a:t>
            </a:r>
          </a:p>
          <a:p>
            <a:pPr marL="0" indent="0">
              <a:spcBef>
                <a:spcPts val="1200"/>
              </a:spcBef>
              <a:buNone/>
            </a:pPr>
            <a:r>
              <a:rPr lang="fr-FR" sz="2400" dirty="0">
                <a:solidFill>
                  <a:prstClr val="black"/>
                </a:solidFill>
                <a:latin typeface="+mj-lt"/>
                <a:ea typeface="Tahoma" panose="020B0604030504040204" pitchFamily="34" charset="0"/>
                <a:cs typeface="Tahoma" panose="020B0604030504040204" pitchFamily="34" charset="0"/>
              </a:rPr>
              <a:t>Le dispositif CACES</a:t>
            </a:r>
            <a:r>
              <a:rPr lang="fr-FR" sz="2400" baseline="30000" dirty="0">
                <a:solidFill>
                  <a:prstClr val="black"/>
                </a:solidFill>
                <a:latin typeface="+mj-lt"/>
                <a:ea typeface="Tahoma" panose="020B0604030504040204" pitchFamily="34" charset="0"/>
                <a:cs typeface="Tahoma" panose="020B0604030504040204" pitchFamily="34" charset="0"/>
              </a:rPr>
              <a:t>®</a:t>
            </a:r>
            <a:r>
              <a:rPr lang="fr-FR" sz="2400" dirty="0">
                <a:solidFill>
                  <a:prstClr val="black"/>
                </a:solidFill>
                <a:latin typeface="+mj-lt"/>
                <a:ea typeface="Tahoma" panose="020B0604030504040204" pitchFamily="34" charset="0"/>
                <a:cs typeface="Tahoma" panose="020B0604030504040204" pitchFamily="34" charset="0"/>
              </a:rPr>
              <a:t> met à leur disposition un moyen </a:t>
            </a:r>
            <a:r>
              <a:rPr lang="fr-FR" sz="2400" b="1" dirty="0">
                <a:solidFill>
                  <a:prstClr val="black"/>
                </a:solidFill>
                <a:latin typeface="+mj-lt"/>
                <a:ea typeface="Tahoma" panose="020B0604030504040204" pitchFamily="34" charset="0"/>
                <a:cs typeface="Tahoma" panose="020B0604030504040204" pitchFamily="34" charset="0"/>
              </a:rPr>
              <a:t>d’évaluation des connaissances et du savoir-faire</a:t>
            </a:r>
            <a:r>
              <a:rPr lang="fr-FR" sz="2400" dirty="0">
                <a:solidFill>
                  <a:prstClr val="black"/>
                </a:solidFill>
                <a:latin typeface="+mj-lt"/>
                <a:ea typeface="Tahoma" panose="020B0604030504040204" pitchFamily="34" charset="0"/>
                <a:cs typeface="Tahoma" panose="020B0604030504040204" pitchFamily="34" charset="0"/>
              </a:rPr>
              <a:t> des salariés pour la conduite en sécurité des équipements de travail concernés.</a:t>
            </a:r>
          </a:p>
          <a:p>
            <a:pPr marL="0" indent="0">
              <a:spcBef>
                <a:spcPts val="1200"/>
              </a:spcBef>
              <a:buNone/>
            </a:pPr>
            <a:r>
              <a:rPr lang="fr-FR" sz="2400" dirty="0">
                <a:solidFill>
                  <a:prstClr val="black"/>
                </a:solidFill>
                <a:latin typeface="+mj-lt"/>
                <a:ea typeface="Tahoma" panose="020B0604030504040204" pitchFamily="34" charset="0"/>
                <a:cs typeface="Tahoma" panose="020B0604030504040204" pitchFamily="34" charset="0"/>
              </a:rPr>
              <a:t>C’est un référentiel élaboré de façon paritaire. Ce sont les </a:t>
            </a:r>
            <a:r>
              <a:rPr lang="fr-FR" sz="2400" b="1" dirty="0">
                <a:solidFill>
                  <a:prstClr val="black"/>
                </a:solidFill>
                <a:latin typeface="+mj-lt"/>
                <a:ea typeface="Tahoma" panose="020B0604030504040204" pitchFamily="34" charset="0"/>
                <a:cs typeface="Tahoma" panose="020B0604030504040204" pitchFamily="34" charset="0"/>
              </a:rPr>
              <a:t>partenaires sociaux </a:t>
            </a:r>
            <a:r>
              <a:rPr lang="fr-FR" sz="2400" dirty="0">
                <a:solidFill>
                  <a:prstClr val="black"/>
                </a:solidFill>
                <a:latin typeface="+mj-lt"/>
                <a:ea typeface="Tahoma" panose="020B0604030504040204" pitchFamily="34" charset="0"/>
                <a:cs typeface="Tahoma" panose="020B0604030504040204" pitchFamily="34" charset="0"/>
              </a:rPr>
              <a:t>:</a:t>
            </a:r>
            <a:endParaRPr lang="fr-FR" sz="2400" dirty="0">
              <a:latin typeface="+mj-lt"/>
            </a:endParaRPr>
          </a:p>
          <a:p>
            <a:pPr marL="900113" indent="-720725">
              <a:spcBef>
                <a:spcPts val="1200"/>
              </a:spcBef>
            </a:pPr>
            <a:r>
              <a:rPr lang="fr-FR" sz="2000" kern="0" dirty="0">
                <a:solidFill>
                  <a:prstClr val="black"/>
                </a:solidFill>
                <a:latin typeface="+mj-lt"/>
                <a:ea typeface="Tahoma" panose="020B0604030504040204" pitchFamily="34" charset="0"/>
                <a:cs typeface="Tahoma" panose="020B0604030504040204" pitchFamily="34" charset="0"/>
              </a:rPr>
              <a:t>qui </a:t>
            </a:r>
            <a:r>
              <a:rPr lang="fr-FR" sz="2000" dirty="0">
                <a:solidFill>
                  <a:prstClr val="black"/>
                </a:solidFill>
                <a:latin typeface="+mj-lt"/>
                <a:ea typeface="Tahoma" panose="020B0604030504040204" pitchFamily="34" charset="0"/>
                <a:cs typeface="Tahoma" panose="020B0604030504040204" pitchFamily="34" charset="0"/>
              </a:rPr>
              <a:t>fixent les</a:t>
            </a:r>
            <a:r>
              <a:rPr lang="fr-FR" sz="2000" dirty="0">
                <a:solidFill>
                  <a:srgbClr val="F05A25"/>
                </a:solidFill>
                <a:latin typeface="+mj-lt"/>
                <a:ea typeface="Tahoma" panose="020B0604030504040204" pitchFamily="34" charset="0"/>
                <a:cs typeface="Tahoma" panose="020B0604030504040204" pitchFamily="34" charset="0"/>
              </a:rPr>
              <a:t> </a:t>
            </a:r>
            <a:r>
              <a:rPr lang="fr-FR" sz="2000" u="sng" dirty="0">
                <a:solidFill>
                  <a:prstClr val="black"/>
                </a:solidFill>
                <a:latin typeface="+mj-lt"/>
                <a:ea typeface="Tahoma" panose="020B0604030504040204" pitchFamily="34" charset="0"/>
                <a:cs typeface="Tahoma" panose="020B0604030504040204" pitchFamily="34" charset="0"/>
              </a:rPr>
              <a:t>objectifs de prévention des risques</a:t>
            </a:r>
            <a:r>
              <a:rPr lang="fr-FR" sz="2000" dirty="0">
                <a:solidFill>
                  <a:prstClr val="black"/>
                </a:solidFill>
                <a:latin typeface="+mj-lt"/>
                <a:ea typeface="Tahoma" panose="020B0604030504040204" pitchFamily="34" charset="0"/>
                <a:cs typeface="Tahoma" panose="020B0604030504040204" pitchFamily="34" charset="0"/>
              </a:rPr>
              <a:t> liés à la conduite des équipements de travail concernés ;</a:t>
            </a:r>
          </a:p>
          <a:p>
            <a:pPr marL="900113" indent="-720725">
              <a:spcBef>
                <a:spcPts val="600"/>
              </a:spcBef>
            </a:pPr>
            <a:r>
              <a:rPr lang="fr-FR" sz="2000" dirty="0">
                <a:solidFill>
                  <a:prstClr val="black"/>
                </a:solidFill>
                <a:latin typeface="+mj-lt"/>
                <a:ea typeface="Tahoma" panose="020B0604030504040204" pitchFamily="34" charset="0"/>
                <a:cs typeface="Tahoma" panose="020B0604030504040204" pitchFamily="34" charset="0"/>
              </a:rPr>
              <a:t>qu</a:t>
            </a:r>
            <a:r>
              <a:rPr lang="fr-FR" sz="2000" kern="0" dirty="0">
                <a:solidFill>
                  <a:prstClr val="black"/>
                </a:solidFill>
                <a:latin typeface="+mj-lt"/>
                <a:ea typeface="Tahoma" panose="020B0604030504040204" pitchFamily="34" charset="0"/>
                <a:cs typeface="Tahoma" panose="020B0604030504040204" pitchFamily="34" charset="0"/>
              </a:rPr>
              <a:t>i </a:t>
            </a:r>
            <a:r>
              <a:rPr lang="fr-FR" sz="2000" dirty="0">
                <a:solidFill>
                  <a:prstClr val="black"/>
                </a:solidFill>
                <a:latin typeface="+mj-lt"/>
                <a:ea typeface="Tahoma" panose="020B0604030504040204" pitchFamily="34" charset="0"/>
                <a:cs typeface="Tahoma" panose="020B0604030504040204" pitchFamily="34" charset="0"/>
              </a:rPr>
              <a:t>adoptent le</a:t>
            </a:r>
            <a:r>
              <a:rPr lang="fr-FR" sz="2000" dirty="0">
                <a:solidFill>
                  <a:srgbClr val="F05A25"/>
                </a:solidFill>
                <a:latin typeface="+mj-lt"/>
                <a:ea typeface="Tahoma" panose="020B0604030504040204" pitchFamily="34" charset="0"/>
                <a:cs typeface="Tahoma" panose="020B0604030504040204" pitchFamily="34" charset="0"/>
              </a:rPr>
              <a:t> </a:t>
            </a:r>
            <a:r>
              <a:rPr lang="fr-FR" sz="2000" u="sng" dirty="0">
                <a:solidFill>
                  <a:prstClr val="black"/>
                </a:solidFill>
                <a:latin typeface="+mj-lt"/>
                <a:ea typeface="Tahoma" panose="020B0604030504040204" pitchFamily="34" charset="0"/>
                <a:cs typeface="Tahoma" panose="020B0604030504040204" pitchFamily="34" charset="0"/>
              </a:rPr>
              <a:t>référentiel technique</a:t>
            </a:r>
            <a:r>
              <a:rPr lang="fr-FR" sz="2000" dirty="0">
                <a:solidFill>
                  <a:prstClr val="black"/>
                </a:solidFill>
                <a:latin typeface="+mj-lt"/>
                <a:ea typeface="Tahoma" panose="020B0604030504040204" pitchFamily="34" charset="0"/>
                <a:cs typeface="Tahoma" panose="020B0604030504040204" pitchFamily="34" charset="0"/>
              </a:rPr>
              <a:t> (les recommandations) au sein des Comités Techniques Nationaux.</a:t>
            </a:r>
            <a:endParaRPr lang="fr-FR" dirty="0"/>
          </a:p>
        </p:txBody>
      </p:sp>
      <p:sp>
        <p:nvSpPr>
          <p:cNvPr id="4" name="Titre 1">
            <a:extLst>
              <a:ext uri="{FF2B5EF4-FFF2-40B4-BE49-F238E27FC236}">
                <a16:creationId xmlns:a16="http://schemas.microsoft.com/office/drawing/2014/main" id="{C7431A22-F9CE-8844-8146-B726AD101BEB}"/>
              </a:ext>
            </a:extLst>
          </p:cNvPr>
          <p:cNvSpPr>
            <a:spLocks noGrp="1"/>
          </p:cNvSpPr>
          <p:nvPr>
            <p:ph type="title"/>
          </p:nvPr>
        </p:nvSpPr>
        <p:spPr>
          <a:xfrm>
            <a:off x="1866275" y="147413"/>
            <a:ext cx="7492696" cy="727869"/>
          </a:xfrm>
        </p:spPr>
        <p:txBody>
          <a:bodyPr/>
          <a:lstStyle/>
          <a:p>
            <a:r>
              <a:rPr lang="fr-FR" dirty="0"/>
              <a:t>La légitimité du CACES</a:t>
            </a:r>
            <a:r>
              <a:rPr lang="fr-FR" baseline="30000" dirty="0"/>
              <a:t>®</a:t>
            </a:r>
            <a:endParaRPr lang="fr-FR" dirty="0"/>
          </a:p>
        </p:txBody>
      </p:sp>
      <p:pic>
        <p:nvPicPr>
          <p:cNvPr id="6" name="Image 5"/>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86" y="104126"/>
            <a:ext cx="1492901" cy="553100"/>
          </a:xfrm>
          <a:prstGeom prst="rect">
            <a:avLst/>
          </a:prstGeom>
        </p:spPr>
      </p:pic>
    </p:spTree>
    <p:extLst>
      <p:ext uri="{BB962C8B-B14F-4D97-AF65-F5344CB8AC3E}">
        <p14:creationId xmlns:p14="http://schemas.microsoft.com/office/powerpoint/2010/main" val="7402476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C7431A22-F9CE-8844-8146-B726AD101BEB}"/>
              </a:ext>
            </a:extLst>
          </p:cNvPr>
          <p:cNvSpPr>
            <a:spLocks noGrp="1"/>
          </p:cNvSpPr>
          <p:nvPr>
            <p:ph type="title"/>
          </p:nvPr>
        </p:nvSpPr>
        <p:spPr>
          <a:xfrm>
            <a:off x="1866275" y="147413"/>
            <a:ext cx="7492696" cy="727869"/>
          </a:xfrm>
        </p:spPr>
        <p:txBody>
          <a:bodyPr/>
          <a:lstStyle/>
          <a:p>
            <a:r>
              <a:rPr lang="fr-FR" dirty="0"/>
              <a:t>La légitimité du CACES</a:t>
            </a:r>
            <a:r>
              <a:rPr lang="fr-FR" baseline="30000" dirty="0"/>
              <a:t>®</a:t>
            </a:r>
            <a:endParaRPr lang="fr-FR" dirty="0"/>
          </a:p>
        </p:txBody>
      </p:sp>
      <p:pic>
        <p:nvPicPr>
          <p:cNvPr id="7" name="Image 6"/>
          <p:cNvPicPr>
            <a:picLocks noChangeAspect="1"/>
          </p:cNvPicPr>
          <p:nvPr/>
        </p:nvPicPr>
        <p:blipFill>
          <a:blip r:embed="rId2">
            <a:clrChange>
              <a:clrFrom>
                <a:srgbClr val="FFFFFF"/>
              </a:clrFrom>
              <a:clrTo>
                <a:srgbClr val="FFFFFF">
                  <a:alpha val="0"/>
                </a:srgbClr>
              </a:clrTo>
            </a:clrChange>
          </a:blip>
          <a:stretch>
            <a:fillRect/>
          </a:stretch>
        </p:blipFill>
        <p:spPr>
          <a:xfrm>
            <a:off x="631161" y="1331392"/>
            <a:ext cx="10319153" cy="4849285"/>
          </a:xfrm>
          <a:prstGeom prst="rect">
            <a:avLst/>
          </a:prstGeom>
        </p:spPr>
      </p:pic>
      <p:sp>
        <p:nvSpPr>
          <p:cNvPr id="8" name="Espace réservé du contenu 3"/>
          <p:cNvSpPr txBox="1">
            <a:spLocks/>
          </p:cNvSpPr>
          <p:nvPr/>
        </p:nvSpPr>
        <p:spPr>
          <a:xfrm>
            <a:off x="4700715" y="3781425"/>
            <a:ext cx="5995859" cy="70110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F05A25"/>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94900" indent="-216000" algn="l" defTabSz="914400" rtl="0" eaLnBrk="1" latinLnBrk="0" hangingPunct="1">
              <a:lnSpc>
                <a:spcPct val="90000"/>
              </a:lnSpc>
              <a:spcBef>
                <a:spcPts val="500"/>
              </a:spcBef>
              <a:buClr>
                <a:schemeClr val="tx1">
                  <a:lumMod val="50000"/>
                  <a:lumOff val="50000"/>
                </a:schemeClr>
              </a:buClr>
              <a:buSzPct val="50000"/>
              <a:buFont typeface="Wingdings 2" panose="05020102010507070707" pitchFamily="18"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00000" indent="-228600" algn="l" defTabSz="914400" rtl="0" eaLnBrk="1" latinLnBrk="0" hangingPunct="1">
              <a:lnSpc>
                <a:spcPct val="90000"/>
              </a:lnSpc>
              <a:spcBef>
                <a:spcPts val="500"/>
              </a:spcBef>
              <a:buFont typeface="Tahoma" panose="020B0604030504040204" pitchFamily="34" charset="0"/>
              <a:buChar char="&gt;"/>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900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2600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F05A25"/>
              </a:buClr>
              <a:buSzTx/>
              <a:buFont typeface="Arial" panose="020B0604020202020204" pitchFamily="34" charset="0"/>
              <a:buNone/>
              <a:tabLst/>
              <a:defRPr/>
            </a:pPr>
            <a:r>
              <a:rPr kumimoji="0" lang="fr-FR" sz="2800" b="1" i="0" u="none" strike="noStrike" kern="1200" cap="none" spc="0" normalizeH="0" baseline="0" noProof="0" dirty="0">
                <a:ln>
                  <a:noFill/>
                </a:ln>
                <a:solidFill>
                  <a:sysClr val="windowText" lastClr="000000"/>
                </a:solidFill>
                <a:effectLst/>
                <a:uLnTx/>
                <a:uFillTx/>
                <a:latin typeface="News Gothic MT"/>
                <a:ea typeface="Tahoma" panose="020B0604030504040204" pitchFamily="34" charset="0"/>
                <a:cs typeface="Tahoma" panose="020B0604030504040204" pitchFamily="34" charset="0"/>
              </a:rPr>
              <a:t>772.055 CACES</a:t>
            </a:r>
            <a:r>
              <a:rPr kumimoji="0" lang="fr-FR" sz="2800" b="1" i="0" u="none" strike="noStrike" kern="1200" cap="none" spc="0" normalizeH="0" baseline="30000" noProof="0" dirty="0">
                <a:ln>
                  <a:noFill/>
                </a:ln>
                <a:solidFill>
                  <a:sysClr val="windowText" lastClr="000000"/>
                </a:solidFill>
                <a:effectLst/>
                <a:uLnTx/>
                <a:uFillTx/>
                <a:latin typeface="News Gothic MT"/>
                <a:ea typeface="Tahoma" panose="020B0604030504040204" pitchFamily="34" charset="0"/>
                <a:cs typeface="Tahoma" panose="020B0604030504040204" pitchFamily="34" charset="0"/>
              </a:rPr>
              <a:t>®</a:t>
            </a:r>
            <a:r>
              <a:rPr kumimoji="0" lang="fr-FR" sz="2800" b="0" i="0" u="none" strike="noStrike" kern="1200" cap="none" spc="0" normalizeH="0" baseline="0" noProof="0" dirty="0">
                <a:ln>
                  <a:noFill/>
                </a:ln>
                <a:solidFill>
                  <a:sysClr val="windowText" lastClr="000000"/>
                </a:solidFill>
                <a:effectLst/>
                <a:uLnTx/>
                <a:uFillTx/>
                <a:latin typeface="News Gothic MT"/>
                <a:ea typeface="Tahoma" panose="020B0604030504040204" pitchFamily="34" charset="0"/>
                <a:cs typeface="Tahoma" panose="020B0604030504040204" pitchFamily="34" charset="0"/>
              </a:rPr>
              <a:t> délivrés en 2019</a:t>
            </a:r>
          </a:p>
        </p:txBody>
      </p:sp>
      <p:sp>
        <p:nvSpPr>
          <p:cNvPr id="10" name="Espace réservé du contenu 3"/>
          <p:cNvSpPr txBox="1">
            <a:spLocks/>
          </p:cNvSpPr>
          <p:nvPr/>
        </p:nvSpPr>
        <p:spPr>
          <a:xfrm>
            <a:off x="10078297" y="3058363"/>
            <a:ext cx="556761" cy="303802"/>
          </a:xfrm>
          <a:prstGeom prst="rect">
            <a:avLst/>
          </a:prstGeom>
        </p:spPr>
        <p:txBody>
          <a:bodyPr vert="horz" lIns="0" tIns="0" rIns="0" bIns="0" rtlCol="0">
            <a:normAutofit fontScale="92500"/>
          </a:bodyPr>
          <a:lstStyle>
            <a:lvl1pPr marL="228600" indent="-228600" algn="l" defTabSz="914400" rtl="0" eaLnBrk="1" latinLnBrk="0" hangingPunct="1">
              <a:lnSpc>
                <a:spcPct val="90000"/>
              </a:lnSpc>
              <a:spcBef>
                <a:spcPts val="1000"/>
              </a:spcBef>
              <a:buClr>
                <a:srgbClr val="F05A25"/>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94900" indent="-216000" algn="l" defTabSz="914400" rtl="0" eaLnBrk="1" latinLnBrk="0" hangingPunct="1">
              <a:lnSpc>
                <a:spcPct val="90000"/>
              </a:lnSpc>
              <a:spcBef>
                <a:spcPts val="500"/>
              </a:spcBef>
              <a:buClr>
                <a:schemeClr val="tx1">
                  <a:lumMod val="50000"/>
                  <a:lumOff val="50000"/>
                </a:schemeClr>
              </a:buClr>
              <a:buSzPct val="50000"/>
              <a:buFont typeface="Wingdings 2" panose="05020102010507070707" pitchFamily="18"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00000" indent="-228600" algn="l" defTabSz="914400" rtl="0" eaLnBrk="1" latinLnBrk="0" hangingPunct="1">
              <a:lnSpc>
                <a:spcPct val="90000"/>
              </a:lnSpc>
              <a:spcBef>
                <a:spcPts val="500"/>
              </a:spcBef>
              <a:buFont typeface="Tahoma" panose="020B0604030504040204" pitchFamily="34" charset="0"/>
              <a:buChar char="&gt;"/>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900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2600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F05A25"/>
              </a:buClr>
              <a:buSzTx/>
              <a:buFont typeface="Arial" panose="020B0604020202020204" pitchFamily="34" charset="0"/>
              <a:buNone/>
              <a:tabLst/>
              <a:defRPr/>
            </a:pPr>
            <a:r>
              <a:rPr kumimoji="0" lang="fr-FR"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55%</a:t>
            </a:r>
          </a:p>
        </p:txBody>
      </p:sp>
      <p:sp>
        <p:nvSpPr>
          <p:cNvPr id="11" name="Espace réservé du contenu 3"/>
          <p:cNvSpPr txBox="1">
            <a:spLocks/>
          </p:cNvSpPr>
          <p:nvPr/>
        </p:nvSpPr>
        <p:spPr>
          <a:xfrm>
            <a:off x="10078296" y="4545229"/>
            <a:ext cx="556761" cy="303802"/>
          </a:xfrm>
          <a:prstGeom prst="rect">
            <a:avLst/>
          </a:prstGeom>
        </p:spPr>
        <p:txBody>
          <a:bodyPr vert="horz" lIns="0" tIns="0" rIns="0" bIns="0" rtlCol="0">
            <a:normAutofit fontScale="92500"/>
          </a:bodyPr>
          <a:lstStyle>
            <a:lvl1pPr marL="228600" indent="-228600" algn="l" defTabSz="914400" rtl="0" eaLnBrk="1" latinLnBrk="0" hangingPunct="1">
              <a:lnSpc>
                <a:spcPct val="90000"/>
              </a:lnSpc>
              <a:spcBef>
                <a:spcPts val="1000"/>
              </a:spcBef>
              <a:buClr>
                <a:srgbClr val="F05A25"/>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94900" indent="-216000" algn="l" defTabSz="914400" rtl="0" eaLnBrk="1" latinLnBrk="0" hangingPunct="1">
              <a:lnSpc>
                <a:spcPct val="90000"/>
              </a:lnSpc>
              <a:spcBef>
                <a:spcPts val="500"/>
              </a:spcBef>
              <a:buClr>
                <a:schemeClr val="tx1">
                  <a:lumMod val="50000"/>
                  <a:lumOff val="50000"/>
                </a:schemeClr>
              </a:buClr>
              <a:buSzPct val="50000"/>
              <a:buFont typeface="Wingdings 2" panose="05020102010507070707" pitchFamily="18"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00000" indent="-228600" algn="l" defTabSz="914400" rtl="0" eaLnBrk="1" latinLnBrk="0" hangingPunct="1">
              <a:lnSpc>
                <a:spcPct val="90000"/>
              </a:lnSpc>
              <a:spcBef>
                <a:spcPts val="500"/>
              </a:spcBef>
              <a:buFont typeface="Tahoma" panose="020B0604030504040204" pitchFamily="34" charset="0"/>
              <a:buChar char="&gt;"/>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900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2600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F05A25"/>
              </a:buClr>
              <a:buSzTx/>
              <a:buFont typeface="Arial" panose="020B0604020202020204" pitchFamily="34" charset="0"/>
              <a:buNone/>
              <a:tabLst/>
              <a:defRPr/>
            </a:pPr>
            <a:r>
              <a:rPr kumimoji="0" lang="fr-FR"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20%</a:t>
            </a:r>
          </a:p>
        </p:txBody>
      </p:sp>
      <p:sp>
        <p:nvSpPr>
          <p:cNvPr id="12" name="Espace réservé du contenu 3"/>
          <p:cNvSpPr txBox="1">
            <a:spLocks/>
          </p:cNvSpPr>
          <p:nvPr/>
        </p:nvSpPr>
        <p:spPr>
          <a:xfrm>
            <a:off x="10085664" y="5371678"/>
            <a:ext cx="556761" cy="303802"/>
          </a:xfrm>
          <a:prstGeom prst="rect">
            <a:avLst/>
          </a:prstGeom>
        </p:spPr>
        <p:txBody>
          <a:bodyPr vert="horz" lIns="0" tIns="0" rIns="0" bIns="0" rtlCol="0">
            <a:normAutofit fontScale="92500"/>
          </a:bodyPr>
          <a:lstStyle>
            <a:lvl1pPr marL="228600" indent="-228600" algn="l" defTabSz="914400" rtl="0" eaLnBrk="1" latinLnBrk="0" hangingPunct="1">
              <a:lnSpc>
                <a:spcPct val="90000"/>
              </a:lnSpc>
              <a:spcBef>
                <a:spcPts val="1000"/>
              </a:spcBef>
              <a:buClr>
                <a:srgbClr val="F05A25"/>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94900" indent="-216000" algn="l" defTabSz="914400" rtl="0" eaLnBrk="1" latinLnBrk="0" hangingPunct="1">
              <a:lnSpc>
                <a:spcPct val="90000"/>
              </a:lnSpc>
              <a:spcBef>
                <a:spcPts val="500"/>
              </a:spcBef>
              <a:buClr>
                <a:schemeClr val="tx1">
                  <a:lumMod val="50000"/>
                  <a:lumOff val="50000"/>
                </a:schemeClr>
              </a:buClr>
              <a:buSzPct val="50000"/>
              <a:buFont typeface="Wingdings 2" panose="05020102010507070707" pitchFamily="18"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00000" indent="-228600" algn="l" defTabSz="914400" rtl="0" eaLnBrk="1" latinLnBrk="0" hangingPunct="1">
              <a:lnSpc>
                <a:spcPct val="90000"/>
              </a:lnSpc>
              <a:spcBef>
                <a:spcPts val="500"/>
              </a:spcBef>
              <a:buFont typeface="Tahoma" panose="020B0604030504040204" pitchFamily="34" charset="0"/>
              <a:buChar char="&gt;"/>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900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2600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F05A25"/>
              </a:buClr>
              <a:buSzTx/>
              <a:buFont typeface="Arial" panose="020B0604020202020204" pitchFamily="34" charset="0"/>
              <a:buNone/>
              <a:tabLst/>
              <a:defRPr/>
            </a:pPr>
            <a:r>
              <a:rPr kumimoji="0" lang="fr-FR"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20%</a:t>
            </a:r>
          </a:p>
        </p:txBody>
      </p:sp>
      <p:sp>
        <p:nvSpPr>
          <p:cNvPr id="14" name="Espace réservé du contenu 3"/>
          <p:cNvSpPr txBox="1">
            <a:spLocks/>
          </p:cNvSpPr>
          <p:nvPr/>
        </p:nvSpPr>
        <p:spPr>
          <a:xfrm>
            <a:off x="7511226" y="1584291"/>
            <a:ext cx="3928299" cy="490602"/>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Clr>
                <a:srgbClr val="F05A25"/>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94900" indent="-216000" algn="l" defTabSz="914400" rtl="0" eaLnBrk="1" latinLnBrk="0" hangingPunct="1">
              <a:lnSpc>
                <a:spcPct val="90000"/>
              </a:lnSpc>
              <a:spcBef>
                <a:spcPts val="500"/>
              </a:spcBef>
              <a:buClr>
                <a:schemeClr val="tx1">
                  <a:lumMod val="50000"/>
                  <a:lumOff val="50000"/>
                </a:schemeClr>
              </a:buClr>
              <a:buSzPct val="50000"/>
              <a:buFont typeface="Wingdings 2" panose="05020102010507070707" pitchFamily="18"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00000" indent="-228600" algn="l" defTabSz="914400" rtl="0" eaLnBrk="1" latinLnBrk="0" hangingPunct="1">
              <a:lnSpc>
                <a:spcPct val="90000"/>
              </a:lnSpc>
              <a:spcBef>
                <a:spcPts val="500"/>
              </a:spcBef>
              <a:buFont typeface="Tahoma" panose="020B0604030504040204" pitchFamily="34" charset="0"/>
              <a:buChar char="&gt;"/>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900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2600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F05A25"/>
              </a:buClr>
              <a:buSzTx/>
              <a:buFont typeface="Arial" panose="020B0604020202020204" pitchFamily="34" charset="0"/>
              <a:buNone/>
              <a:tabLst/>
              <a:defRPr/>
            </a:pPr>
            <a:r>
              <a:rPr kumimoji="0" lang="fr-FR" sz="1800" b="1" i="0" u="none" strike="noStrike" kern="1200" cap="none" spc="0" normalizeH="0" baseline="0" noProof="0" dirty="0">
                <a:ln>
                  <a:noFill/>
                </a:ln>
                <a:solidFill>
                  <a:sysClr val="windowText" lastClr="000000"/>
                </a:solidFill>
                <a:effectLst/>
                <a:uLnTx/>
                <a:uFillTx/>
                <a:latin typeface="News Gothic MT"/>
                <a:ea typeface="Tahoma" panose="020B0604030504040204" pitchFamily="34" charset="0"/>
                <a:cs typeface="Tahoma" panose="020B0604030504040204" pitchFamily="34" charset="0"/>
              </a:rPr>
              <a:t>2018</a:t>
            </a:r>
            <a:r>
              <a:rPr kumimoji="0" lang="fr-FR" sz="1800" b="0" i="0" u="none" strike="noStrike" kern="1200" cap="none" spc="0" normalizeH="0" baseline="0" noProof="0" dirty="0">
                <a:ln>
                  <a:noFill/>
                </a:ln>
                <a:solidFill>
                  <a:sysClr val="windowText" lastClr="000000"/>
                </a:solidFill>
                <a:effectLst/>
                <a:uLnTx/>
                <a:uFillTx/>
                <a:latin typeface="News Gothic MT"/>
                <a:ea typeface="Tahoma" panose="020B0604030504040204" pitchFamily="34" charset="0"/>
                <a:cs typeface="Tahoma" panose="020B0604030504040204" pitchFamily="34" charset="0"/>
              </a:rPr>
              <a:t> : 800.601 CACES</a:t>
            </a:r>
            <a:r>
              <a:rPr kumimoji="0" lang="fr-FR" sz="1800" b="0" i="0" u="none" strike="noStrike" kern="1200" cap="none" spc="0" normalizeH="0" baseline="30000" noProof="0" dirty="0">
                <a:ln>
                  <a:noFill/>
                </a:ln>
                <a:solidFill>
                  <a:sysClr val="windowText" lastClr="000000"/>
                </a:solidFill>
                <a:effectLst/>
                <a:uLnTx/>
                <a:uFillTx/>
                <a:latin typeface="News Gothic MT"/>
                <a:ea typeface="Tahoma" panose="020B0604030504040204" pitchFamily="34" charset="0"/>
                <a:cs typeface="Tahoma" panose="020B0604030504040204" pitchFamily="34" charset="0"/>
              </a:rPr>
              <a:t>®</a:t>
            </a:r>
            <a:r>
              <a:rPr kumimoji="0" lang="fr-FR" sz="1800" b="0" i="0" u="none" strike="noStrike" kern="1200" cap="none" spc="0" normalizeH="0" baseline="0" noProof="0" dirty="0">
                <a:ln>
                  <a:noFill/>
                </a:ln>
                <a:solidFill>
                  <a:sysClr val="windowText" lastClr="000000"/>
                </a:solidFill>
                <a:effectLst/>
                <a:uLnTx/>
                <a:uFillTx/>
                <a:latin typeface="News Gothic MT"/>
                <a:ea typeface="Tahoma" panose="020B0604030504040204" pitchFamily="34" charset="0"/>
                <a:cs typeface="Tahoma" panose="020B0604030504040204" pitchFamily="34" charset="0"/>
              </a:rPr>
              <a:t> </a:t>
            </a:r>
            <a:r>
              <a:rPr kumimoji="0" lang="fr-FR" sz="1800" b="0" i="0" u="none" strike="noStrike" kern="1200" cap="none" spc="0" normalizeH="0" baseline="0" noProof="0" dirty="0">
                <a:ln>
                  <a:noFill/>
                </a:ln>
                <a:solidFill>
                  <a:sysClr val="windowText" lastClr="000000"/>
                </a:solidFill>
                <a:effectLst/>
                <a:uLnTx/>
                <a:uFillTx/>
                <a:latin typeface="Calibri" panose="020F0502020204030204" pitchFamily="34" charset="0"/>
                <a:ea typeface="Tahoma" panose="020B0604030504040204" pitchFamily="34" charset="0"/>
                <a:cs typeface="Calibri" panose="020F0502020204030204" pitchFamily="34" charset="0"/>
              </a:rPr>
              <a:t>↓</a:t>
            </a:r>
            <a:endParaRPr kumimoji="0" lang="fr-FR" sz="18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5" name="Image 14"/>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86" y="104126"/>
            <a:ext cx="1492901" cy="553100"/>
          </a:xfrm>
          <a:prstGeom prst="rect">
            <a:avLst/>
          </a:prstGeom>
        </p:spPr>
      </p:pic>
    </p:spTree>
    <p:extLst>
      <p:ext uri="{BB962C8B-B14F-4D97-AF65-F5344CB8AC3E}">
        <p14:creationId xmlns:p14="http://schemas.microsoft.com/office/powerpoint/2010/main" val="26360227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1097280" y="1484026"/>
            <a:ext cx="10162903" cy="3414545"/>
          </a:xfrm>
        </p:spPr>
        <p:txBody>
          <a:bodyPr/>
          <a:lstStyle/>
          <a:p>
            <a:pPr marL="0" indent="0">
              <a:buNone/>
            </a:pPr>
            <a:r>
              <a:rPr lang="fr-FR" sz="2400" dirty="0">
                <a:solidFill>
                  <a:prstClr val="black"/>
                </a:solidFill>
                <a:latin typeface="+mj-lt"/>
                <a:ea typeface="Tahoma" panose="020B0604030504040204" pitchFamily="34" charset="0"/>
                <a:cs typeface="Tahoma" panose="020B0604030504040204" pitchFamily="34" charset="0"/>
              </a:rPr>
              <a:t>L’application des recommandations n’est pas obligatoire, au sens strict.</a:t>
            </a:r>
          </a:p>
          <a:p>
            <a:pPr marL="900113" indent="-720725">
              <a:spcBef>
                <a:spcPts val="600"/>
              </a:spcBef>
            </a:pPr>
            <a:r>
              <a:rPr lang="fr-FR" sz="2000" kern="0" dirty="0">
                <a:solidFill>
                  <a:prstClr val="black"/>
                </a:solidFill>
                <a:latin typeface="+mj-lt"/>
                <a:ea typeface="Tahoma" panose="020B0604030504040204" pitchFamily="34" charset="0"/>
                <a:cs typeface="Tahoma" panose="020B0604030504040204" pitchFamily="34" charset="0"/>
              </a:rPr>
              <a:t>Une recommandation </a:t>
            </a:r>
            <a:r>
              <a:rPr lang="fr-FR" sz="2000" b="1" kern="0" dirty="0">
                <a:solidFill>
                  <a:prstClr val="black"/>
                </a:solidFill>
                <a:latin typeface="+mj-lt"/>
                <a:ea typeface="Tahoma" panose="020B0604030504040204" pitchFamily="34" charset="0"/>
                <a:cs typeface="Tahoma" panose="020B0604030504040204" pitchFamily="34" charset="0"/>
              </a:rPr>
              <a:t>propose</a:t>
            </a:r>
            <a:r>
              <a:rPr lang="fr-FR" sz="2000" kern="0" dirty="0">
                <a:solidFill>
                  <a:prstClr val="black"/>
                </a:solidFill>
                <a:latin typeface="+mj-lt"/>
                <a:ea typeface="Tahoma" panose="020B0604030504040204" pitchFamily="34" charset="0"/>
                <a:cs typeface="Tahoma" panose="020B0604030504040204" pitchFamily="34" charset="0"/>
              </a:rPr>
              <a:t> aux employeurs des moyens de remplir au mieux les obligations qui leur incombent ;</a:t>
            </a:r>
          </a:p>
          <a:p>
            <a:pPr marL="900113" indent="-720725">
              <a:spcBef>
                <a:spcPts val="600"/>
              </a:spcBef>
            </a:pPr>
            <a:r>
              <a:rPr lang="fr-FR" sz="2000" kern="0" dirty="0">
                <a:solidFill>
                  <a:prstClr val="black"/>
                </a:solidFill>
                <a:latin typeface="+mj-lt"/>
                <a:ea typeface="Tahoma" panose="020B0604030504040204" pitchFamily="34" charset="0"/>
                <a:cs typeface="Tahoma" panose="020B0604030504040204" pitchFamily="34" charset="0"/>
              </a:rPr>
              <a:t>Son « non respect » </a:t>
            </a:r>
            <a:r>
              <a:rPr lang="fr-FR" sz="2000" b="1" kern="0" dirty="0">
                <a:solidFill>
                  <a:prstClr val="black"/>
                </a:solidFill>
                <a:latin typeface="+mj-lt"/>
                <a:ea typeface="Tahoma" panose="020B0604030504040204" pitchFamily="34" charset="0"/>
                <a:cs typeface="Tahoma" panose="020B0604030504040204" pitchFamily="34" charset="0"/>
              </a:rPr>
              <a:t>n’expose pas à une sanction directe</a:t>
            </a:r>
            <a:r>
              <a:rPr lang="fr-FR" sz="2000" kern="0" dirty="0">
                <a:solidFill>
                  <a:prstClr val="black"/>
                </a:solidFill>
                <a:latin typeface="+mj-lt"/>
                <a:ea typeface="Tahoma" panose="020B0604030504040204" pitchFamily="34" charset="0"/>
                <a:cs typeface="Tahoma" panose="020B0604030504040204" pitchFamily="34" charset="0"/>
              </a:rPr>
              <a:t>.</a:t>
            </a:r>
          </a:p>
          <a:p>
            <a:pPr marL="0" indent="0">
              <a:buNone/>
            </a:pPr>
            <a:r>
              <a:rPr lang="fr-FR" sz="2400" b="1" dirty="0">
                <a:solidFill>
                  <a:prstClr val="black"/>
                </a:solidFill>
                <a:latin typeface="+mj-lt"/>
                <a:ea typeface="Tahoma" panose="020B0604030504040204" pitchFamily="34" charset="0"/>
                <a:cs typeface="Tahoma" panose="020B0604030504040204" pitchFamily="34" charset="0"/>
              </a:rPr>
              <a:t>MAIS</a:t>
            </a:r>
            <a:r>
              <a:rPr lang="fr-FR" sz="2400" dirty="0">
                <a:solidFill>
                  <a:prstClr val="black"/>
                </a:solidFill>
                <a:latin typeface="+mj-lt"/>
                <a:ea typeface="Tahoma" panose="020B0604030504040204" pitchFamily="34" charset="0"/>
                <a:cs typeface="Tahoma" panose="020B0604030504040204" pitchFamily="34" charset="0"/>
              </a:rPr>
              <a:t> lorsqu’il ne suit pas les préconisations d’une recommandation, l’employeur doit mettre en œuvre des moyens </a:t>
            </a:r>
            <a:r>
              <a:rPr lang="fr-FR" sz="2400" b="1" dirty="0">
                <a:solidFill>
                  <a:prstClr val="black"/>
                </a:solidFill>
                <a:latin typeface="+mj-lt"/>
                <a:ea typeface="Tahoma" panose="020B0604030504040204" pitchFamily="34" charset="0"/>
                <a:cs typeface="Tahoma" panose="020B0604030504040204" pitchFamily="34" charset="0"/>
              </a:rPr>
              <a:t>garantissant dans les mêmes conditions </a:t>
            </a:r>
            <a:r>
              <a:rPr lang="fr-FR" sz="2400" dirty="0">
                <a:solidFill>
                  <a:prstClr val="black"/>
                </a:solidFill>
                <a:latin typeface="+mj-lt"/>
                <a:ea typeface="Tahoma" panose="020B0604030504040204" pitchFamily="34" charset="0"/>
                <a:cs typeface="Tahoma" panose="020B0604030504040204" pitchFamily="34" charset="0"/>
              </a:rPr>
              <a:t>la sécurité des salariés.</a:t>
            </a:r>
          </a:p>
          <a:p>
            <a:pPr marL="0" indent="0">
              <a:buNone/>
            </a:pPr>
            <a:r>
              <a:rPr lang="fr-FR" sz="2400" b="1" dirty="0">
                <a:solidFill>
                  <a:schemeClr val="tx2">
                    <a:lumMod val="50000"/>
                  </a:schemeClr>
                </a:solidFill>
                <a:latin typeface="+mj-lt"/>
                <a:ea typeface="Tahoma" panose="020B0604030504040204" pitchFamily="34" charset="0"/>
                <a:cs typeface="Tahoma" panose="020B0604030504040204" pitchFamily="34" charset="0"/>
              </a:rPr>
              <a:t>Comment faire « aussi bien » qu’un CACES® ?</a:t>
            </a:r>
          </a:p>
          <a:p>
            <a:pPr marL="900113" indent="-720725">
              <a:spcBef>
                <a:spcPts val="1200"/>
              </a:spcBef>
            </a:pPr>
            <a:r>
              <a:rPr lang="fr-FR" sz="2000" kern="0" dirty="0">
                <a:solidFill>
                  <a:schemeClr val="tx2">
                    <a:lumMod val="50000"/>
                  </a:schemeClr>
                </a:solidFill>
                <a:latin typeface="+mj-lt"/>
                <a:ea typeface="Tahoma" panose="020B0604030504040204" pitchFamily="34" charset="0"/>
                <a:cs typeface="Tahoma" panose="020B0604030504040204" pitchFamily="34" charset="0"/>
              </a:rPr>
              <a:t>procédures de test nationales, adoptées par les partenaires sociaux ;</a:t>
            </a:r>
          </a:p>
          <a:p>
            <a:pPr marL="900113" indent="-720725">
              <a:spcBef>
                <a:spcPts val="600"/>
              </a:spcBef>
            </a:pPr>
            <a:r>
              <a:rPr lang="fr-FR" sz="2000" kern="0" dirty="0">
                <a:solidFill>
                  <a:schemeClr val="tx2">
                    <a:lumMod val="50000"/>
                  </a:schemeClr>
                </a:solidFill>
                <a:latin typeface="+mj-lt"/>
                <a:ea typeface="Tahoma" panose="020B0604030504040204" pitchFamily="34" charset="0"/>
                <a:cs typeface="Tahoma" panose="020B0604030504040204" pitchFamily="34" charset="0"/>
              </a:rPr>
              <a:t>organismes testeurs certifiés, audités tous les ans ;</a:t>
            </a:r>
            <a:endParaRPr lang="fr-FR" sz="2000" dirty="0">
              <a:solidFill>
                <a:schemeClr val="tx2">
                  <a:lumMod val="50000"/>
                </a:schemeClr>
              </a:solidFill>
              <a:latin typeface="+mj-lt"/>
              <a:ea typeface="Tahoma" panose="020B0604030504040204" pitchFamily="34" charset="0"/>
              <a:cs typeface="Tahoma" panose="020B0604030504040204" pitchFamily="34" charset="0"/>
            </a:endParaRPr>
          </a:p>
          <a:p>
            <a:pPr marL="900113" indent="-720725">
              <a:spcBef>
                <a:spcPts val="600"/>
              </a:spcBef>
            </a:pPr>
            <a:r>
              <a:rPr lang="fr-FR" sz="2000" dirty="0">
                <a:solidFill>
                  <a:schemeClr val="tx2">
                    <a:lumMod val="50000"/>
                  </a:schemeClr>
                </a:solidFill>
                <a:latin typeface="+mj-lt"/>
                <a:ea typeface="Tahoma" panose="020B0604030504040204" pitchFamily="34" charset="0"/>
                <a:cs typeface="Tahoma" panose="020B0604030504040204" pitchFamily="34" charset="0"/>
              </a:rPr>
              <a:t>testeurs « personnes physiques » qualifiés et audités périodiquement...</a:t>
            </a:r>
            <a:endParaRPr lang="fr-FR" dirty="0">
              <a:solidFill>
                <a:schemeClr val="tx2">
                  <a:lumMod val="50000"/>
                </a:schemeClr>
              </a:solidFill>
              <a:latin typeface="+mj-lt"/>
            </a:endParaRPr>
          </a:p>
        </p:txBody>
      </p:sp>
      <p:sp>
        <p:nvSpPr>
          <p:cNvPr id="4" name="Titre 1">
            <a:extLst>
              <a:ext uri="{FF2B5EF4-FFF2-40B4-BE49-F238E27FC236}">
                <a16:creationId xmlns:a16="http://schemas.microsoft.com/office/drawing/2014/main" id="{C7431A22-F9CE-8844-8146-B726AD101BEB}"/>
              </a:ext>
            </a:extLst>
          </p:cNvPr>
          <p:cNvSpPr>
            <a:spLocks noGrp="1"/>
          </p:cNvSpPr>
          <p:nvPr>
            <p:ph type="title"/>
          </p:nvPr>
        </p:nvSpPr>
        <p:spPr>
          <a:xfrm>
            <a:off x="1866275" y="147413"/>
            <a:ext cx="7492696" cy="727869"/>
          </a:xfrm>
        </p:spPr>
        <p:txBody>
          <a:bodyPr/>
          <a:lstStyle/>
          <a:p>
            <a:r>
              <a:rPr lang="fr-FR" dirty="0"/>
              <a:t>Valeur juridique du CACES</a:t>
            </a:r>
            <a:r>
              <a:rPr lang="fr-FR" baseline="30000" dirty="0"/>
              <a:t>®</a:t>
            </a:r>
          </a:p>
        </p:txBody>
      </p:sp>
      <p:pic>
        <p:nvPicPr>
          <p:cNvPr id="5" name="Image 4"/>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86" y="104126"/>
            <a:ext cx="1492901" cy="553100"/>
          </a:xfrm>
          <a:prstGeom prst="rect">
            <a:avLst/>
          </a:prstGeom>
        </p:spPr>
      </p:pic>
    </p:spTree>
    <p:extLst>
      <p:ext uri="{BB962C8B-B14F-4D97-AF65-F5344CB8AC3E}">
        <p14:creationId xmlns:p14="http://schemas.microsoft.com/office/powerpoint/2010/main" val="39205649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p:txBody>
          <a:bodyPr/>
          <a:lstStyle/>
          <a:p>
            <a:pPr marL="0" indent="0">
              <a:buNone/>
            </a:pPr>
            <a:r>
              <a:rPr lang="fr-FR" sz="2400" dirty="0">
                <a:solidFill>
                  <a:prstClr val="black"/>
                </a:solidFill>
                <a:latin typeface="+mj-lt"/>
                <a:ea typeface="Tahoma" panose="020B0604030504040204" pitchFamily="34" charset="0"/>
                <a:cs typeface="Tahoma" panose="020B0604030504040204" pitchFamily="34" charset="0"/>
              </a:rPr>
              <a:t>Après 20 années, les différents acteurs ont souhaité une </a:t>
            </a:r>
            <a:r>
              <a:rPr lang="fr-FR" sz="2400" b="1" dirty="0">
                <a:solidFill>
                  <a:prstClr val="black"/>
                </a:solidFill>
                <a:latin typeface="+mj-lt"/>
                <a:ea typeface="Tahoma" panose="020B0604030504040204" pitchFamily="34" charset="0"/>
                <a:cs typeface="Tahoma" panose="020B0604030504040204" pitchFamily="34" charset="0"/>
              </a:rPr>
              <a:t>rénovation du référentiel</a:t>
            </a:r>
            <a:r>
              <a:rPr lang="fr-FR" sz="2400" dirty="0">
                <a:solidFill>
                  <a:prstClr val="black"/>
                </a:solidFill>
                <a:latin typeface="+mj-lt"/>
                <a:ea typeface="Tahoma" panose="020B0604030504040204" pitchFamily="34" charset="0"/>
                <a:cs typeface="Tahoma" panose="020B0604030504040204" pitchFamily="34" charset="0"/>
              </a:rPr>
              <a:t> CACES</a:t>
            </a:r>
            <a:r>
              <a:rPr lang="fr-FR" sz="2400" baseline="30000" dirty="0">
                <a:solidFill>
                  <a:prstClr val="black"/>
                </a:solidFill>
                <a:latin typeface="+mj-lt"/>
                <a:ea typeface="Tahoma" panose="020B0604030504040204" pitchFamily="34" charset="0"/>
                <a:cs typeface="Tahoma" panose="020B0604030504040204" pitchFamily="34" charset="0"/>
              </a:rPr>
              <a:t>®</a:t>
            </a:r>
            <a:r>
              <a:rPr lang="fr-FR" sz="2400" dirty="0">
                <a:solidFill>
                  <a:prstClr val="black"/>
                </a:solidFill>
                <a:latin typeface="+mj-lt"/>
                <a:ea typeface="Tahoma" panose="020B0604030504040204" pitchFamily="34" charset="0"/>
                <a:cs typeface="Tahoma" panose="020B0604030504040204" pitchFamily="34" charset="0"/>
              </a:rPr>
              <a:t>, notamment :</a:t>
            </a:r>
          </a:p>
          <a:p>
            <a:pPr marL="900113" indent="-720725">
              <a:spcBef>
                <a:spcPts val="1200"/>
              </a:spcBef>
            </a:pPr>
            <a:r>
              <a:rPr lang="fr-FR" sz="2000" u="sng" kern="0" dirty="0">
                <a:solidFill>
                  <a:prstClr val="black"/>
                </a:solidFill>
                <a:latin typeface="+mj-lt"/>
                <a:ea typeface="Tahoma" panose="020B0604030504040204" pitchFamily="34" charset="0"/>
                <a:cs typeface="Tahoma" panose="020B0604030504040204" pitchFamily="34" charset="0"/>
              </a:rPr>
              <a:t>Préventeurs :</a:t>
            </a:r>
            <a:r>
              <a:rPr lang="fr-FR" sz="2000" kern="0" dirty="0">
                <a:solidFill>
                  <a:prstClr val="black"/>
                </a:solidFill>
                <a:latin typeface="+mj-lt"/>
                <a:ea typeface="Tahoma" panose="020B0604030504040204" pitchFamily="34" charset="0"/>
                <a:cs typeface="Tahoma" panose="020B0604030504040204" pitchFamily="34" charset="0"/>
              </a:rPr>
              <a:t> Tests CACES® plus complets et plus exigeants, en vue d’</a:t>
            </a:r>
            <a:r>
              <a:rPr lang="fr-FR" sz="2000" b="1" kern="0" dirty="0">
                <a:solidFill>
                  <a:prstClr val="black"/>
                </a:solidFill>
                <a:latin typeface="+mj-lt"/>
                <a:ea typeface="Tahoma" panose="020B0604030504040204" pitchFamily="34" charset="0"/>
                <a:cs typeface="Tahoma" panose="020B0604030504040204" pitchFamily="34" charset="0"/>
              </a:rPr>
              <a:t>améliorer le niveau de formation </a:t>
            </a:r>
            <a:r>
              <a:rPr lang="fr-FR" sz="2000" kern="0" dirty="0">
                <a:solidFill>
                  <a:prstClr val="black"/>
                </a:solidFill>
                <a:latin typeface="+mj-lt"/>
                <a:ea typeface="Tahoma" panose="020B0604030504040204" pitchFamily="34" charset="0"/>
                <a:cs typeface="Tahoma" panose="020B0604030504040204" pitchFamily="34" charset="0"/>
              </a:rPr>
              <a:t>des conducteurs ;</a:t>
            </a:r>
          </a:p>
          <a:p>
            <a:pPr marL="900113" lvl="0" indent="-720725">
              <a:spcBef>
                <a:spcPts val="1200"/>
              </a:spcBef>
            </a:pPr>
            <a:r>
              <a:rPr lang="fr-FR" sz="2000" u="sng" dirty="0">
                <a:solidFill>
                  <a:prstClr val="black"/>
                </a:solidFill>
                <a:latin typeface="+mj-lt"/>
                <a:ea typeface="Tahoma" panose="020B0604030504040204" pitchFamily="34" charset="0"/>
                <a:cs typeface="Tahoma" panose="020B0604030504040204" pitchFamily="34" charset="0"/>
              </a:rPr>
              <a:t>Employeurs :</a:t>
            </a:r>
            <a:r>
              <a:rPr lang="fr-FR" sz="2000" dirty="0">
                <a:solidFill>
                  <a:prstClr val="black"/>
                </a:solidFill>
                <a:latin typeface="+mj-lt"/>
                <a:ea typeface="Tahoma" panose="020B0604030504040204" pitchFamily="34" charset="0"/>
                <a:cs typeface="Tahoma" panose="020B0604030504040204" pitchFamily="34" charset="0"/>
              </a:rPr>
              <a:t> </a:t>
            </a:r>
            <a:r>
              <a:rPr lang="fr-FR" sz="2000" b="1" dirty="0">
                <a:solidFill>
                  <a:prstClr val="black"/>
                </a:solidFill>
                <a:latin typeface="+mj-lt"/>
                <a:ea typeface="Tahoma" panose="020B0604030504040204" pitchFamily="34" charset="0"/>
                <a:cs typeface="Tahoma" panose="020B0604030504040204" pitchFamily="34" charset="0"/>
              </a:rPr>
              <a:t>Création ou modification </a:t>
            </a:r>
            <a:r>
              <a:rPr lang="fr-FR" sz="2000" dirty="0">
                <a:solidFill>
                  <a:prstClr val="black"/>
                </a:solidFill>
                <a:latin typeface="+mj-lt"/>
                <a:ea typeface="Tahoma" panose="020B0604030504040204" pitchFamily="34" charset="0"/>
                <a:cs typeface="Tahoma" panose="020B0604030504040204" pitchFamily="34" charset="0"/>
              </a:rPr>
              <a:t>de certaines catégories ;</a:t>
            </a:r>
          </a:p>
          <a:p>
            <a:pPr marL="900113" lvl="0" indent="-720725">
              <a:spcBef>
                <a:spcPts val="1200"/>
              </a:spcBef>
            </a:pPr>
            <a:r>
              <a:rPr lang="fr-FR" sz="2000" u="sng" dirty="0">
                <a:solidFill>
                  <a:prstClr val="black"/>
                </a:solidFill>
                <a:latin typeface="+mj-lt"/>
                <a:ea typeface="Tahoma" panose="020B0604030504040204" pitchFamily="34" charset="0"/>
                <a:cs typeface="Tahoma" panose="020B0604030504040204" pitchFamily="34" charset="0"/>
              </a:rPr>
              <a:t>Utilisateurs :</a:t>
            </a:r>
            <a:r>
              <a:rPr lang="fr-FR" sz="2000" dirty="0">
                <a:solidFill>
                  <a:prstClr val="black"/>
                </a:solidFill>
                <a:latin typeface="+mj-lt"/>
                <a:ea typeface="Tahoma" panose="020B0604030504040204" pitchFamily="34" charset="0"/>
                <a:cs typeface="Tahoma" panose="020B0604030504040204" pitchFamily="34" charset="0"/>
              </a:rPr>
              <a:t> Prise en compte des </a:t>
            </a:r>
            <a:r>
              <a:rPr lang="fr-FR" sz="2000" b="1" dirty="0">
                <a:solidFill>
                  <a:prstClr val="black"/>
                </a:solidFill>
                <a:latin typeface="+mj-lt"/>
                <a:ea typeface="Tahoma" panose="020B0604030504040204" pitchFamily="34" charset="0"/>
                <a:cs typeface="Tahoma" panose="020B0604030504040204" pitchFamily="34" charset="0"/>
              </a:rPr>
              <a:t>activités hors-production </a:t>
            </a:r>
            <a:r>
              <a:rPr lang="fr-FR" sz="2000" dirty="0">
                <a:solidFill>
                  <a:prstClr val="black"/>
                </a:solidFill>
                <a:latin typeface="+mj-lt"/>
                <a:ea typeface="Tahoma" panose="020B0604030504040204" pitchFamily="34" charset="0"/>
                <a:cs typeface="Tahoma" panose="020B0604030504040204" pitchFamily="34" charset="0"/>
              </a:rPr>
              <a:t>pour les familles qui le nécessitent ;</a:t>
            </a:r>
          </a:p>
          <a:p>
            <a:pPr marL="900113" lvl="0" indent="-720725">
              <a:spcBef>
                <a:spcPts val="1200"/>
              </a:spcBef>
            </a:pPr>
            <a:r>
              <a:rPr lang="fr-FR" sz="2000" u="sng" dirty="0">
                <a:solidFill>
                  <a:prstClr val="black"/>
                </a:solidFill>
                <a:latin typeface="+mj-lt"/>
                <a:ea typeface="Tahoma" panose="020B0604030504040204" pitchFamily="34" charset="0"/>
                <a:cs typeface="Tahoma" panose="020B0604030504040204" pitchFamily="34" charset="0"/>
              </a:rPr>
              <a:t>Caisse nationale d’assurance maladie (</a:t>
            </a:r>
            <a:r>
              <a:rPr lang="fr-FR" sz="2000" u="sng" dirty="0" err="1">
                <a:solidFill>
                  <a:prstClr val="black"/>
                </a:solidFill>
                <a:latin typeface="+mj-lt"/>
                <a:ea typeface="Tahoma" panose="020B0604030504040204" pitchFamily="34" charset="0"/>
                <a:cs typeface="Tahoma" panose="020B0604030504040204" pitchFamily="34" charset="0"/>
              </a:rPr>
              <a:t>Cnam</a:t>
            </a:r>
            <a:r>
              <a:rPr lang="fr-FR" sz="2000" u="sng" dirty="0">
                <a:solidFill>
                  <a:prstClr val="black"/>
                </a:solidFill>
                <a:latin typeface="+mj-lt"/>
                <a:ea typeface="Tahoma" panose="020B0604030504040204" pitchFamily="34" charset="0"/>
                <a:cs typeface="Tahoma" panose="020B0604030504040204" pitchFamily="34" charset="0"/>
              </a:rPr>
              <a:t>) :</a:t>
            </a:r>
            <a:r>
              <a:rPr lang="fr-FR" sz="2000" dirty="0">
                <a:solidFill>
                  <a:prstClr val="black"/>
                </a:solidFill>
                <a:latin typeface="+mj-lt"/>
                <a:ea typeface="Tahoma" panose="020B0604030504040204" pitchFamily="34" charset="0"/>
                <a:cs typeface="Tahoma" panose="020B0604030504040204" pitchFamily="34" charset="0"/>
              </a:rPr>
              <a:t> Intégration de </a:t>
            </a:r>
            <a:r>
              <a:rPr lang="fr-FR" sz="2000" b="1" dirty="0">
                <a:solidFill>
                  <a:prstClr val="black"/>
                </a:solidFill>
                <a:latin typeface="+mj-lt"/>
                <a:ea typeface="Tahoma" panose="020B0604030504040204" pitchFamily="34" charset="0"/>
                <a:cs typeface="Tahoma" panose="020B0604030504040204" pitchFamily="34" charset="0"/>
              </a:rPr>
              <a:t>deux nouvelles familles </a:t>
            </a:r>
            <a:r>
              <a:rPr lang="fr-FR" sz="2000" dirty="0">
                <a:solidFill>
                  <a:prstClr val="black"/>
                </a:solidFill>
                <a:latin typeface="+mj-lt"/>
                <a:ea typeface="Tahoma" panose="020B0604030504040204" pitchFamily="34" charset="0"/>
                <a:cs typeface="Tahoma" panose="020B0604030504040204" pitchFamily="34" charset="0"/>
              </a:rPr>
              <a:t>d’équipements, source de nombreux accidents.</a:t>
            </a:r>
          </a:p>
          <a:p>
            <a:pPr marL="542925" lvl="1" indent="-542925">
              <a:lnSpc>
                <a:spcPct val="90000"/>
              </a:lnSpc>
              <a:spcBef>
                <a:spcPts val="2400"/>
              </a:spcBef>
              <a:buClr>
                <a:prstClr val="black">
                  <a:lumMod val="50000"/>
                  <a:lumOff val="50000"/>
                </a:prstClr>
              </a:buClr>
              <a:buSzPct val="50000"/>
              <a:buNone/>
            </a:pPr>
            <a:r>
              <a:rPr lang="fr-FR" b="1" dirty="0">
                <a:solidFill>
                  <a:schemeClr val="tx2">
                    <a:lumMod val="50000"/>
                  </a:schemeClr>
                </a:solidFill>
                <a:latin typeface="Arial"/>
                <a:ea typeface="Tahoma" panose="020B0604030504040204" pitchFamily="34" charset="0"/>
                <a:cs typeface="Arial"/>
              </a:rPr>
              <a:t>►	</a:t>
            </a:r>
            <a:r>
              <a:rPr lang="fr-FR"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1</a:t>
            </a:r>
            <a:r>
              <a:rPr lang="fr-FR" b="1" baseline="300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er</a:t>
            </a:r>
            <a:r>
              <a:rPr lang="fr-FR"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 janvier 2020 : Application des 8 recommandations R.4xx</a:t>
            </a:r>
          </a:p>
          <a:p>
            <a:endParaRPr lang="fr-FR" dirty="0"/>
          </a:p>
        </p:txBody>
      </p:sp>
      <p:sp>
        <p:nvSpPr>
          <p:cNvPr id="4" name="Titre 1">
            <a:extLst>
              <a:ext uri="{FF2B5EF4-FFF2-40B4-BE49-F238E27FC236}">
                <a16:creationId xmlns:a16="http://schemas.microsoft.com/office/drawing/2014/main" id="{C7431A22-F9CE-8844-8146-B726AD101BEB}"/>
              </a:ext>
            </a:extLst>
          </p:cNvPr>
          <p:cNvSpPr>
            <a:spLocks noGrp="1"/>
          </p:cNvSpPr>
          <p:nvPr>
            <p:ph type="title"/>
          </p:nvPr>
        </p:nvSpPr>
        <p:spPr>
          <a:xfrm>
            <a:off x="1866275" y="147413"/>
            <a:ext cx="7492696" cy="727869"/>
          </a:xfrm>
        </p:spPr>
        <p:txBody>
          <a:bodyPr/>
          <a:lstStyle/>
          <a:p>
            <a:r>
              <a:rPr lang="fr-FR" dirty="0"/>
              <a:t>La rénovation du CACES</a:t>
            </a:r>
            <a:r>
              <a:rPr lang="fr-FR" baseline="30000" dirty="0"/>
              <a:t>®</a:t>
            </a:r>
            <a:endParaRPr lang="fr-FR" dirty="0"/>
          </a:p>
        </p:txBody>
      </p:sp>
      <p:pic>
        <p:nvPicPr>
          <p:cNvPr id="6" name="Image 5"/>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86" y="104126"/>
            <a:ext cx="1492901" cy="553100"/>
          </a:xfrm>
          <a:prstGeom prst="rect">
            <a:avLst/>
          </a:prstGeom>
        </p:spPr>
      </p:pic>
    </p:spTree>
    <p:extLst>
      <p:ext uri="{BB962C8B-B14F-4D97-AF65-F5344CB8AC3E}">
        <p14:creationId xmlns:p14="http://schemas.microsoft.com/office/powerpoint/2010/main" val="41196131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à coins arrondis 8"/>
          <p:cNvSpPr/>
          <p:nvPr/>
        </p:nvSpPr>
        <p:spPr bwMode="auto">
          <a:xfrm>
            <a:off x="2106971" y="5525965"/>
            <a:ext cx="8789630" cy="684016"/>
          </a:xfrm>
          <a:prstGeom prst="roundRect">
            <a:avLst/>
          </a:prstGeom>
          <a:solidFill>
            <a:srgbClr val="FFFF00">
              <a:alpha val="50196"/>
            </a:srgbClr>
          </a:solidFill>
          <a:ln w="1905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0" cap="none" spc="0" normalizeH="0" baseline="0" noProof="0">
              <a:ln>
                <a:noFill/>
              </a:ln>
              <a:solidFill>
                <a:prstClr val="black"/>
              </a:solidFill>
              <a:effectLst/>
              <a:uLnTx/>
              <a:uFillTx/>
              <a:latin typeface="Times" pitchFamily="18" charset="0"/>
              <a:ea typeface="+mn-ea"/>
              <a:cs typeface="+mn-cs"/>
            </a:endParaRPr>
          </a:p>
        </p:txBody>
      </p:sp>
      <p:sp>
        <p:nvSpPr>
          <p:cNvPr id="3" name="Espace réservé du texte 2"/>
          <p:cNvSpPr>
            <a:spLocks noGrp="1"/>
          </p:cNvSpPr>
          <p:nvPr>
            <p:ph type="body" sz="quarter" idx="10"/>
          </p:nvPr>
        </p:nvSpPr>
        <p:spPr>
          <a:xfrm>
            <a:off x="1097280" y="1424395"/>
            <a:ext cx="10218420" cy="3226526"/>
          </a:xfrm>
        </p:spPr>
        <p:txBody>
          <a:bodyPr/>
          <a:lstStyle/>
          <a:p>
            <a:pPr marL="3048000" lvl="0" indent="-3048000">
              <a:spcBef>
                <a:spcPts val="900"/>
              </a:spcBef>
              <a:buClr>
                <a:srgbClr val="F05A25"/>
              </a:buClr>
              <a:buSzTx/>
              <a:buNone/>
              <a:tabLst>
                <a:tab pos="1257300" algn="l"/>
              </a:tabLst>
              <a:defRPr/>
            </a:pPr>
            <a:r>
              <a:rPr lang="fr-FR" sz="2400" dirty="0">
                <a:solidFill>
                  <a:sysClr val="windowText" lastClr="000000"/>
                </a:solidFill>
                <a:latin typeface="+mj-lt"/>
                <a:ea typeface="Tahoma" panose="020B0604030504040204" pitchFamily="34" charset="0"/>
                <a:cs typeface="Tahoma" panose="020B0604030504040204" pitchFamily="34" charset="0"/>
              </a:rPr>
              <a:t>R.372m	</a:t>
            </a:r>
            <a:r>
              <a:rPr lang="fr-FR" sz="1800" b="1" dirty="0">
                <a:solidFill>
                  <a:sysClr val="windowText" lastClr="000000"/>
                </a:solidFill>
                <a:latin typeface="+mj-lt"/>
                <a:ea typeface="Tahoma" panose="020B0604030504040204" pitchFamily="34" charset="0"/>
                <a:cs typeface="Tahoma" panose="020B0604030504040204" pitchFamily="34" charset="0"/>
                <a:sym typeface="Wingdings 3"/>
              </a:rPr>
              <a:t></a:t>
            </a:r>
            <a:r>
              <a:rPr lang="fr-FR" sz="2400" b="1" dirty="0">
                <a:solidFill>
                  <a:sysClr val="windowText" lastClr="000000"/>
                </a:solidFill>
                <a:latin typeface="+mj-lt"/>
                <a:ea typeface="Tahoma" panose="020B0604030504040204" pitchFamily="34" charset="0"/>
                <a:cs typeface="Tahoma" panose="020B0604030504040204" pitchFamily="34" charset="0"/>
                <a:sym typeface="Wingdings 3"/>
              </a:rPr>
              <a:t> </a:t>
            </a:r>
            <a:r>
              <a:rPr lang="fr-FR" sz="2400" b="1" dirty="0">
                <a:solidFill>
                  <a:sysClr val="windowText" lastClr="000000"/>
                </a:solidFill>
                <a:latin typeface="+mj-lt"/>
                <a:ea typeface="Tahoma" panose="020B0604030504040204" pitchFamily="34" charset="0"/>
                <a:cs typeface="Tahoma" panose="020B0604030504040204" pitchFamily="34" charset="0"/>
              </a:rPr>
              <a:t> R.482</a:t>
            </a:r>
            <a:r>
              <a:rPr lang="fr-FR" sz="2400" dirty="0">
                <a:solidFill>
                  <a:sysClr val="windowText" lastClr="000000"/>
                </a:solidFill>
                <a:latin typeface="+mj-lt"/>
                <a:ea typeface="Tahoma" panose="020B0604030504040204" pitchFamily="34" charset="0"/>
                <a:cs typeface="Tahoma" panose="020B0604030504040204" pitchFamily="34" charset="0"/>
              </a:rPr>
              <a:t>	Engins de chantier</a:t>
            </a:r>
          </a:p>
          <a:p>
            <a:pPr marL="3048000" lvl="0" indent="-3048000">
              <a:spcBef>
                <a:spcPts val="900"/>
              </a:spcBef>
              <a:buClr>
                <a:srgbClr val="F05A25"/>
              </a:buClr>
              <a:buSzTx/>
              <a:buNone/>
              <a:tabLst>
                <a:tab pos="1257300" algn="l"/>
              </a:tabLst>
              <a:defRPr/>
            </a:pPr>
            <a:r>
              <a:rPr lang="fr-FR" sz="2400" dirty="0">
                <a:solidFill>
                  <a:sysClr val="windowText" lastClr="000000"/>
                </a:solidFill>
                <a:latin typeface="+mj-lt"/>
                <a:ea typeface="Tahoma" panose="020B0604030504040204" pitchFamily="34" charset="0"/>
                <a:cs typeface="Tahoma" panose="020B0604030504040204" pitchFamily="34" charset="0"/>
              </a:rPr>
              <a:t>R.377m	</a:t>
            </a:r>
            <a:r>
              <a:rPr lang="fr-FR" sz="1800" b="1" dirty="0">
                <a:solidFill>
                  <a:sysClr val="windowText" lastClr="000000"/>
                </a:solidFill>
                <a:latin typeface="+mj-lt"/>
                <a:ea typeface="Tahoma" panose="020B0604030504040204" pitchFamily="34" charset="0"/>
                <a:cs typeface="Tahoma" panose="020B0604030504040204" pitchFamily="34" charset="0"/>
                <a:sym typeface="Wingdings 3"/>
              </a:rPr>
              <a:t></a:t>
            </a:r>
            <a:r>
              <a:rPr lang="fr-FR" sz="2400" b="1" dirty="0">
                <a:solidFill>
                  <a:sysClr val="windowText" lastClr="000000"/>
                </a:solidFill>
                <a:latin typeface="+mj-lt"/>
                <a:ea typeface="Tahoma" panose="020B0604030504040204" pitchFamily="34" charset="0"/>
                <a:cs typeface="Tahoma" panose="020B0604030504040204" pitchFamily="34" charset="0"/>
                <a:sym typeface="Wingdings 3"/>
              </a:rPr>
              <a:t>  </a:t>
            </a:r>
            <a:r>
              <a:rPr lang="fr-FR" sz="2400" b="1" dirty="0">
                <a:solidFill>
                  <a:sysClr val="windowText" lastClr="000000"/>
                </a:solidFill>
                <a:latin typeface="+mj-lt"/>
                <a:ea typeface="Tahoma" panose="020B0604030504040204" pitchFamily="34" charset="0"/>
                <a:cs typeface="Tahoma" panose="020B0604030504040204" pitchFamily="34" charset="0"/>
              </a:rPr>
              <a:t>R.487	</a:t>
            </a:r>
            <a:r>
              <a:rPr lang="fr-FR" sz="2400" dirty="0">
                <a:solidFill>
                  <a:sysClr val="windowText" lastClr="000000"/>
                </a:solidFill>
                <a:latin typeface="+mj-lt"/>
                <a:ea typeface="Tahoma" panose="020B0604030504040204" pitchFamily="34" charset="0"/>
                <a:cs typeface="Tahoma" panose="020B0604030504040204" pitchFamily="34" charset="0"/>
              </a:rPr>
              <a:t>Grues à tour</a:t>
            </a:r>
          </a:p>
          <a:p>
            <a:pPr marL="3048000" lvl="0" indent="-3048000">
              <a:spcBef>
                <a:spcPts val="900"/>
              </a:spcBef>
              <a:buClr>
                <a:srgbClr val="F05A25"/>
              </a:buClr>
              <a:buSzTx/>
              <a:buNone/>
              <a:tabLst>
                <a:tab pos="1257300" algn="l"/>
              </a:tabLst>
              <a:defRPr/>
            </a:pPr>
            <a:r>
              <a:rPr lang="fr-FR" sz="2400" dirty="0">
                <a:solidFill>
                  <a:sysClr val="windowText" lastClr="000000"/>
                </a:solidFill>
                <a:latin typeface="+mj-lt"/>
                <a:ea typeface="Tahoma" panose="020B0604030504040204" pitchFamily="34" charset="0"/>
                <a:cs typeface="Tahoma" panose="020B0604030504040204" pitchFamily="34" charset="0"/>
              </a:rPr>
              <a:t>R.383m	</a:t>
            </a:r>
            <a:r>
              <a:rPr lang="fr-FR" sz="1800" b="1" dirty="0">
                <a:solidFill>
                  <a:sysClr val="windowText" lastClr="000000"/>
                </a:solidFill>
                <a:latin typeface="+mj-lt"/>
                <a:ea typeface="Tahoma" panose="020B0604030504040204" pitchFamily="34" charset="0"/>
                <a:cs typeface="Tahoma" panose="020B0604030504040204" pitchFamily="34" charset="0"/>
                <a:sym typeface="Wingdings 3"/>
              </a:rPr>
              <a:t></a:t>
            </a:r>
            <a:r>
              <a:rPr lang="fr-FR" sz="2400" b="1" dirty="0">
                <a:solidFill>
                  <a:sysClr val="windowText" lastClr="000000"/>
                </a:solidFill>
                <a:latin typeface="+mj-lt"/>
                <a:ea typeface="Tahoma" panose="020B0604030504040204" pitchFamily="34" charset="0"/>
                <a:cs typeface="Tahoma" panose="020B0604030504040204" pitchFamily="34" charset="0"/>
                <a:sym typeface="Wingdings 3"/>
              </a:rPr>
              <a:t>  </a:t>
            </a:r>
            <a:r>
              <a:rPr lang="fr-FR" sz="2400" b="1" dirty="0">
                <a:solidFill>
                  <a:sysClr val="windowText" lastClr="000000"/>
                </a:solidFill>
                <a:latin typeface="+mj-lt"/>
                <a:ea typeface="Tahoma" panose="020B0604030504040204" pitchFamily="34" charset="0"/>
                <a:cs typeface="Tahoma" panose="020B0604030504040204" pitchFamily="34" charset="0"/>
              </a:rPr>
              <a:t>R.483	</a:t>
            </a:r>
            <a:r>
              <a:rPr lang="fr-FR" sz="2400" dirty="0">
                <a:solidFill>
                  <a:sysClr val="windowText" lastClr="000000"/>
                </a:solidFill>
                <a:latin typeface="+mj-lt"/>
                <a:ea typeface="Tahoma" panose="020B0604030504040204" pitchFamily="34" charset="0"/>
                <a:cs typeface="Tahoma" panose="020B0604030504040204" pitchFamily="34" charset="0"/>
              </a:rPr>
              <a:t>Grues mobiles</a:t>
            </a:r>
          </a:p>
          <a:p>
            <a:pPr marL="3048000" lvl="0" indent="-3048000">
              <a:spcBef>
                <a:spcPts val="900"/>
              </a:spcBef>
              <a:buClr>
                <a:srgbClr val="F05A25"/>
              </a:buClr>
              <a:buSzTx/>
              <a:buNone/>
              <a:tabLst>
                <a:tab pos="1257300" algn="l"/>
              </a:tabLst>
              <a:defRPr/>
            </a:pPr>
            <a:r>
              <a:rPr lang="fr-FR" sz="2400" dirty="0">
                <a:solidFill>
                  <a:sysClr val="windowText" lastClr="000000"/>
                </a:solidFill>
                <a:latin typeface="+mj-lt"/>
                <a:ea typeface="Tahoma" panose="020B0604030504040204" pitchFamily="34" charset="0"/>
                <a:cs typeface="Tahoma" panose="020B0604030504040204" pitchFamily="34" charset="0"/>
              </a:rPr>
              <a:t>R.386	</a:t>
            </a:r>
            <a:r>
              <a:rPr lang="fr-FR" sz="1800" b="1" dirty="0">
                <a:solidFill>
                  <a:sysClr val="windowText" lastClr="000000"/>
                </a:solidFill>
                <a:latin typeface="+mj-lt"/>
                <a:ea typeface="Tahoma" panose="020B0604030504040204" pitchFamily="34" charset="0"/>
                <a:cs typeface="Tahoma" panose="020B0604030504040204" pitchFamily="34" charset="0"/>
                <a:sym typeface="Wingdings 3"/>
              </a:rPr>
              <a:t></a:t>
            </a:r>
            <a:r>
              <a:rPr lang="fr-FR" sz="2400" b="1" dirty="0">
                <a:solidFill>
                  <a:sysClr val="windowText" lastClr="000000"/>
                </a:solidFill>
                <a:latin typeface="+mj-lt"/>
                <a:ea typeface="Tahoma" panose="020B0604030504040204" pitchFamily="34" charset="0"/>
                <a:cs typeface="Tahoma" panose="020B0604030504040204" pitchFamily="34" charset="0"/>
                <a:sym typeface="Wingdings 3"/>
              </a:rPr>
              <a:t>  </a:t>
            </a:r>
            <a:r>
              <a:rPr lang="fr-FR" sz="2400" b="1" dirty="0">
                <a:solidFill>
                  <a:sysClr val="windowText" lastClr="000000"/>
                </a:solidFill>
                <a:latin typeface="+mj-lt"/>
                <a:ea typeface="Tahoma" panose="020B0604030504040204" pitchFamily="34" charset="0"/>
                <a:cs typeface="Tahoma" panose="020B0604030504040204" pitchFamily="34" charset="0"/>
              </a:rPr>
              <a:t>R.486A	</a:t>
            </a:r>
            <a:r>
              <a:rPr lang="fr-FR" sz="2400" dirty="0">
                <a:solidFill>
                  <a:sysClr val="windowText" lastClr="000000"/>
                </a:solidFill>
                <a:latin typeface="+mj-lt"/>
                <a:ea typeface="Tahoma" panose="020B0604030504040204" pitchFamily="34" charset="0"/>
                <a:cs typeface="Tahoma" panose="020B0604030504040204" pitchFamily="34" charset="0"/>
              </a:rPr>
              <a:t>Plates-formes élévatrices mobiles de personnel</a:t>
            </a:r>
          </a:p>
          <a:p>
            <a:pPr marL="3048000" lvl="0" indent="-3048000">
              <a:spcBef>
                <a:spcPts val="900"/>
              </a:spcBef>
              <a:buClr>
                <a:srgbClr val="F05A25"/>
              </a:buClr>
              <a:buSzTx/>
              <a:buNone/>
              <a:tabLst>
                <a:tab pos="1257300" algn="l"/>
              </a:tabLst>
              <a:defRPr/>
            </a:pPr>
            <a:r>
              <a:rPr lang="fr-FR" sz="2400" dirty="0">
                <a:solidFill>
                  <a:sysClr val="windowText" lastClr="000000"/>
                </a:solidFill>
                <a:latin typeface="+mj-lt"/>
                <a:ea typeface="Tahoma" panose="020B0604030504040204" pitchFamily="34" charset="0"/>
                <a:cs typeface="Tahoma" panose="020B0604030504040204" pitchFamily="34" charset="0"/>
              </a:rPr>
              <a:t>R.389	</a:t>
            </a:r>
            <a:r>
              <a:rPr lang="fr-FR" sz="1800" b="1" dirty="0">
                <a:solidFill>
                  <a:sysClr val="windowText" lastClr="000000"/>
                </a:solidFill>
                <a:latin typeface="+mj-lt"/>
                <a:ea typeface="Tahoma" panose="020B0604030504040204" pitchFamily="34" charset="0"/>
                <a:cs typeface="Tahoma" panose="020B0604030504040204" pitchFamily="34" charset="0"/>
                <a:sym typeface="Wingdings 3"/>
              </a:rPr>
              <a:t></a:t>
            </a:r>
            <a:r>
              <a:rPr lang="fr-FR" sz="2400" b="1" dirty="0">
                <a:solidFill>
                  <a:sysClr val="windowText" lastClr="000000"/>
                </a:solidFill>
                <a:latin typeface="+mj-lt"/>
                <a:ea typeface="Tahoma" panose="020B0604030504040204" pitchFamily="34" charset="0"/>
                <a:cs typeface="Tahoma" panose="020B0604030504040204" pitchFamily="34" charset="0"/>
                <a:sym typeface="Wingdings 3"/>
              </a:rPr>
              <a:t>  </a:t>
            </a:r>
            <a:r>
              <a:rPr lang="fr-FR" sz="2400" b="1" dirty="0">
                <a:solidFill>
                  <a:sysClr val="windowText" lastClr="000000"/>
                </a:solidFill>
                <a:latin typeface="+mj-lt"/>
                <a:ea typeface="Tahoma" panose="020B0604030504040204" pitchFamily="34" charset="0"/>
                <a:cs typeface="Tahoma" panose="020B0604030504040204" pitchFamily="34" charset="0"/>
              </a:rPr>
              <a:t>R.489	</a:t>
            </a:r>
            <a:r>
              <a:rPr lang="fr-FR" sz="2400" dirty="0">
                <a:solidFill>
                  <a:sysClr val="windowText" lastClr="000000"/>
                </a:solidFill>
                <a:latin typeface="+mj-lt"/>
                <a:ea typeface="Tahoma" panose="020B0604030504040204" pitchFamily="34" charset="0"/>
                <a:cs typeface="Tahoma" panose="020B0604030504040204" pitchFamily="34" charset="0"/>
              </a:rPr>
              <a:t>Chariots de manutention automoteurs à </a:t>
            </a:r>
            <a:r>
              <a:rPr lang="fr-FR" sz="2400" dirty="0" err="1">
                <a:solidFill>
                  <a:sysClr val="windowText" lastClr="000000"/>
                </a:solidFill>
                <a:latin typeface="+mj-lt"/>
                <a:ea typeface="Tahoma" panose="020B0604030504040204" pitchFamily="34" charset="0"/>
                <a:cs typeface="Tahoma" panose="020B0604030504040204" pitchFamily="34" charset="0"/>
              </a:rPr>
              <a:t>cond</a:t>
            </a:r>
            <a:r>
              <a:rPr lang="fr-FR" sz="2400" dirty="0">
                <a:solidFill>
                  <a:sysClr val="windowText" lastClr="000000"/>
                </a:solidFill>
                <a:latin typeface="+mj-lt"/>
                <a:ea typeface="Tahoma" panose="020B0604030504040204" pitchFamily="34" charset="0"/>
                <a:cs typeface="Tahoma" panose="020B0604030504040204" pitchFamily="34" charset="0"/>
              </a:rPr>
              <a:t>. porté</a:t>
            </a:r>
          </a:p>
          <a:p>
            <a:pPr marL="3048000" lvl="0" indent="-3048000">
              <a:spcBef>
                <a:spcPts val="900"/>
              </a:spcBef>
              <a:buClr>
                <a:srgbClr val="F05A25"/>
              </a:buClr>
              <a:buSzTx/>
              <a:buNone/>
              <a:tabLst>
                <a:tab pos="1257300" algn="l"/>
              </a:tabLst>
              <a:defRPr/>
            </a:pPr>
            <a:r>
              <a:rPr lang="fr-FR" sz="2400" dirty="0">
                <a:solidFill>
                  <a:sysClr val="windowText" lastClr="000000"/>
                </a:solidFill>
                <a:latin typeface="+mj-lt"/>
                <a:ea typeface="Tahoma" panose="020B0604030504040204" pitchFamily="34" charset="0"/>
                <a:cs typeface="Tahoma" panose="020B0604030504040204" pitchFamily="34" charset="0"/>
              </a:rPr>
              <a:t>R.390	</a:t>
            </a:r>
            <a:r>
              <a:rPr lang="fr-FR" sz="1800" b="1" dirty="0">
                <a:solidFill>
                  <a:sysClr val="windowText" lastClr="000000"/>
                </a:solidFill>
                <a:latin typeface="+mj-lt"/>
                <a:ea typeface="Tahoma" panose="020B0604030504040204" pitchFamily="34" charset="0"/>
                <a:cs typeface="Tahoma" panose="020B0604030504040204" pitchFamily="34" charset="0"/>
                <a:sym typeface="Wingdings 3"/>
              </a:rPr>
              <a:t></a:t>
            </a:r>
            <a:r>
              <a:rPr lang="fr-FR" sz="2400" b="1" dirty="0">
                <a:solidFill>
                  <a:sysClr val="windowText" lastClr="000000"/>
                </a:solidFill>
                <a:latin typeface="+mj-lt"/>
                <a:ea typeface="Tahoma" panose="020B0604030504040204" pitchFamily="34" charset="0"/>
                <a:cs typeface="Tahoma" panose="020B0604030504040204" pitchFamily="34" charset="0"/>
                <a:sym typeface="Wingdings 3"/>
              </a:rPr>
              <a:t>  </a:t>
            </a:r>
            <a:r>
              <a:rPr lang="fr-FR" sz="2400" b="1" dirty="0">
                <a:solidFill>
                  <a:sysClr val="windowText" lastClr="000000"/>
                </a:solidFill>
                <a:latin typeface="+mj-lt"/>
                <a:ea typeface="Tahoma" panose="020B0604030504040204" pitchFamily="34" charset="0"/>
                <a:cs typeface="Tahoma" panose="020B0604030504040204" pitchFamily="34" charset="0"/>
              </a:rPr>
              <a:t>R.490	</a:t>
            </a:r>
            <a:r>
              <a:rPr lang="fr-FR" sz="2400" dirty="0">
                <a:solidFill>
                  <a:sysClr val="windowText" lastClr="000000"/>
                </a:solidFill>
                <a:latin typeface="+mj-lt"/>
                <a:ea typeface="Tahoma" panose="020B0604030504040204" pitchFamily="34" charset="0"/>
                <a:cs typeface="Tahoma" panose="020B0604030504040204" pitchFamily="34" charset="0"/>
              </a:rPr>
              <a:t>Grues de chargement</a:t>
            </a:r>
          </a:p>
          <a:p>
            <a:pPr marL="3048000" lvl="0" indent="-3048000">
              <a:spcBef>
                <a:spcPts val="900"/>
              </a:spcBef>
              <a:buClr>
                <a:srgbClr val="F05A25"/>
              </a:buClr>
              <a:buSzTx/>
              <a:buNone/>
              <a:tabLst>
                <a:tab pos="1257300" algn="l"/>
              </a:tabLst>
              <a:defRPr/>
            </a:pPr>
            <a:r>
              <a:rPr lang="fr-FR" sz="2400" dirty="0">
                <a:solidFill>
                  <a:sysClr val="windowText" lastClr="000000"/>
                </a:solidFill>
                <a:latin typeface="+mj-lt"/>
                <a:ea typeface="Tahoma" panose="020B0604030504040204" pitchFamily="34" charset="0"/>
                <a:cs typeface="Tahoma" panose="020B0604030504040204" pitchFamily="34" charset="0"/>
              </a:rPr>
              <a:t>	</a:t>
            </a:r>
            <a:r>
              <a:rPr lang="fr-FR" sz="1800" b="1" dirty="0">
                <a:solidFill>
                  <a:sysClr val="windowText" lastClr="000000"/>
                </a:solidFill>
                <a:latin typeface="+mj-lt"/>
                <a:ea typeface="Tahoma" panose="020B0604030504040204" pitchFamily="34" charset="0"/>
                <a:cs typeface="Tahoma" panose="020B0604030504040204" pitchFamily="34" charset="0"/>
                <a:sym typeface="Wingdings 3"/>
              </a:rPr>
              <a:t></a:t>
            </a:r>
            <a:r>
              <a:rPr lang="fr-FR" sz="2400" b="1" dirty="0">
                <a:solidFill>
                  <a:sysClr val="windowText" lastClr="000000"/>
                </a:solidFill>
                <a:latin typeface="+mj-lt"/>
                <a:ea typeface="Tahoma" panose="020B0604030504040204" pitchFamily="34" charset="0"/>
                <a:cs typeface="Tahoma" panose="020B0604030504040204" pitchFamily="34" charset="0"/>
                <a:sym typeface="Wingdings 3"/>
              </a:rPr>
              <a:t>  </a:t>
            </a:r>
            <a:r>
              <a:rPr lang="fr-FR" sz="2400" b="1" dirty="0">
                <a:solidFill>
                  <a:sysClr val="windowText" lastClr="000000"/>
                </a:solidFill>
                <a:latin typeface="+mj-lt"/>
                <a:ea typeface="Tahoma" panose="020B0604030504040204" pitchFamily="34" charset="0"/>
                <a:cs typeface="Tahoma" panose="020B0604030504040204" pitchFamily="34" charset="0"/>
              </a:rPr>
              <a:t>R.484</a:t>
            </a:r>
            <a:r>
              <a:rPr lang="fr-FR" sz="2400" dirty="0">
                <a:solidFill>
                  <a:sysClr val="windowText" lastClr="000000"/>
                </a:solidFill>
                <a:latin typeface="+mj-lt"/>
                <a:ea typeface="Tahoma" panose="020B0604030504040204" pitchFamily="34" charset="0"/>
                <a:cs typeface="Tahoma" panose="020B0604030504040204" pitchFamily="34" charset="0"/>
              </a:rPr>
              <a:t>	Ponts roulants et portiques</a:t>
            </a:r>
          </a:p>
          <a:p>
            <a:pPr marL="3048000" lvl="1" indent="-3048000">
              <a:spcBef>
                <a:spcPts val="900"/>
              </a:spcBef>
              <a:buClr>
                <a:srgbClr val="F05A25"/>
              </a:buClr>
              <a:buSzPct val="50000"/>
              <a:buNone/>
              <a:tabLst>
                <a:tab pos="1257300" algn="l"/>
              </a:tabLst>
              <a:defRPr/>
            </a:pPr>
            <a:r>
              <a:rPr lang="fr-FR" dirty="0">
                <a:solidFill>
                  <a:sysClr val="windowText" lastClr="000000"/>
                </a:solidFill>
                <a:latin typeface="+mj-lt"/>
                <a:ea typeface="Tahoma" panose="020B0604030504040204" pitchFamily="34" charset="0"/>
                <a:cs typeface="Tahoma" panose="020B0604030504040204" pitchFamily="34" charset="0"/>
              </a:rPr>
              <a:t>	</a:t>
            </a:r>
            <a:r>
              <a:rPr lang="fr-FR" sz="1800" b="1" dirty="0">
                <a:solidFill>
                  <a:sysClr val="windowText" lastClr="000000"/>
                </a:solidFill>
                <a:latin typeface="+mj-lt"/>
                <a:ea typeface="Tahoma" panose="020B0604030504040204" pitchFamily="34" charset="0"/>
                <a:cs typeface="Tahoma" panose="020B0604030504040204" pitchFamily="34" charset="0"/>
                <a:sym typeface="Wingdings 3"/>
              </a:rPr>
              <a:t></a:t>
            </a:r>
            <a:r>
              <a:rPr lang="fr-FR" b="1" dirty="0">
                <a:solidFill>
                  <a:sysClr val="windowText" lastClr="000000"/>
                </a:solidFill>
                <a:latin typeface="+mj-lt"/>
                <a:ea typeface="Tahoma" panose="020B0604030504040204" pitchFamily="34" charset="0"/>
                <a:cs typeface="Tahoma" panose="020B0604030504040204" pitchFamily="34" charset="0"/>
                <a:sym typeface="Wingdings 3"/>
              </a:rPr>
              <a:t>  </a:t>
            </a:r>
            <a:r>
              <a:rPr lang="fr-FR" b="1" dirty="0">
                <a:solidFill>
                  <a:sysClr val="windowText" lastClr="000000"/>
                </a:solidFill>
                <a:latin typeface="+mj-lt"/>
                <a:ea typeface="Tahoma" panose="020B0604030504040204" pitchFamily="34" charset="0"/>
                <a:cs typeface="Tahoma" panose="020B0604030504040204" pitchFamily="34" charset="0"/>
              </a:rPr>
              <a:t>R.485</a:t>
            </a:r>
            <a:r>
              <a:rPr lang="fr-FR" dirty="0">
                <a:solidFill>
                  <a:sysClr val="windowText" lastClr="000000"/>
                </a:solidFill>
                <a:latin typeface="+mj-lt"/>
                <a:ea typeface="Tahoma" panose="020B0604030504040204" pitchFamily="34" charset="0"/>
                <a:cs typeface="Tahoma" panose="020B0604030504040204" pitchFamily="34" charset="0"/>
              </a:rPr>
              <a:t>	Chariots gerbeurs à conducteur accompagnant</a:t>
            </a:r>
          </a:p>
          <a:p>
            <a:pPr marL="0" lvl="1" indent="0">
              <a:spcBef>
                <a:spcPts val="3600"/>
              </a:spcBef>
              <a:buClr>
                <a:srgbClr val="F05A25"/>
              </a:buClr>
              <a:buSzPct val="50000"/>
              <a:buNone/>
              <a:tabLst>
                <a:tab pos="1438275" algn="l"/>
              </a:tabLst>
              <a:defRPr/>
            </a:pPr>
            <a:r>
              <a:rPr lang="fr-FR" dirty="0">
                <a:solidFill>
                  <a:srgbClr val="0909FF"/>
                </a:solidFill>
                <a:latin typeface="+mj-lt"/>
                <a:ea typeface="Tahoma" panose="020B0604030504040204" pitchFamily="34" charset="0"/>
                <a:cs typeface="Tahoma" panose="020B0604030504040204" pitchFamily="34" charset="0"/>
              </a:rPr>
              <a:t>	</a:t>
            </a:r>
            <a:r>
              <a:rPr lang="fr-FR" u="sng" dirty="0">
                <a:solidFill>
                  <a:srgbClr val="0E00C0"/>
                </a:solidFill>
                <a:latin typeface="+mj-lt"/>
                <a:ea typeface="Tahoma" panose="020B0604030504040204" pitchFamily="34" charset="0"/>
                <a:cs typeface="Tahoma" panose="020B0604030504040204" pitchFamily="34" charset="0"/>
              </a:rPr>
              <a:t>https://www.ameli.fr/entreprise/tableau_recommandations</a:t>
            </a:r>
          </a:p>
        </p:txBody>
      </p:sp>
      <p:sp>
        <p:nvSpPr>
          <p:cNvPr id="4" name="Titre 1">
            <a:extLst>
              <a:ext uri="{FF2B5EF4-FFF2-40B4-BE49-F238E27FC236}">
                <a16:creationId xmlns:a16="http://schemas.microsoft.com/office/drawing/2014/main" id="{C7431A22-F9CE-8844-8146-B726AD101BEB}"/>
              </a:ext>
            </a:extLst>
          </p:cNvPr>
          <p:cNvSpPr>
            <a:spLocks noGrp="1"/>
          </p:cNvSpPr>
          <p:nvPr>
            <p:ph type="title"/>
          </p:nvPr>
        </p:nvSpPr>
        <p:spPr>
          <a:xfrm>
            <a:off x="1866275" y="147413"/>
            <a:ext cx="7492696" cy="727869"/>
          </a:xfrm>
        </p:spPr>
        <p:txBody>
          <a:bodyPr/>
          <a:lstStyle/>
          <a:p>
            <a:r>
              <a:rPr lang="fr-FR" dirty="0"/>
              <a:t>La rénovation du CACES</a:t>
            </a:r>
            <a:r>
              <a:rPr lang="fr-FR" baseline="30000" dirty="0"/>
              <a:t>®</a:t>
            </a:r>
            <a:endParaRPr lang="fr-FR" dirty="0"/>
          </a:p>
        </p:txBody>
      </p:sp>
      <p:pic>
        <p:nvPicPr>
          <p:cNvPr id="6" name="Picture 2" descr="Image associée"/>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30695" y="4373999"/>
            <a:ext cx="396000" cy="3816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associée"/>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30695" y="4856450"/>
            <a:ext cx="396000" cy="3816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associée"/>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0449" t="11012" r="9358" b="19345"/>
          <a:stretch/>
        </p:blipFill>
        <p:spPr bwMode="auto">
          <a:xfrm>
            <a:off x="1211620" y="5535771"/>
            <a:ext cx="720000" cy="67338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86" y="104126"/>
            <a:ext cx="1492901" cy="553100"/>
          </a:xfrm>
          <a:prstGeom prst="rect">
            <a:avLst/>
          </a:prstGeom>
        </p:spPr>
      </p:pic>
    </p:spTree>
    <p:extLst>
      <p:ext uri="{BB962C8B-B14F-4D97-AF65-F5344CB8AC3E}">
        <p14:creationId xmlns:p14="http://schemas.microsoft.com/office/powerpoint/2010/main" val="7559719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86" y="104125"/>
            <a:ext cx="2204314" cy="816669"/>
          </a:xfrm>
          <a:prstGeom prst="rect">
            <a:avLst/>
          </a:prstGeom>
        </p:spPr>
      </p:pic>
      <p:sp>
        <p:nvSpPr>
          <p:cNvPr id="41" name="Rectangle à coins arrondis 40"/>
          <p:cNvSpPr/>
          <p:nvPr/>
        </p:nvSpPr>
        <p:spPr bwMode="auto">
          <a:xfrm flipH="1">
            <a:off x="0" y="0"/>
            <a:ext cx="12192000" cy="6858000"/>
          </a:xfrm>
          <a:prstGeom prst="roundRect">
            <a:avLst>
              <a:gd name="adj" fmla="val 0"/>
            </a:avLst>
          </a:prstGeom>
          <a:solidFill>
            <a:srgbClr val="70AD47">
              <a:lumMod val="20000"/>
              <a:lumOff val="8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1280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1" i="0" u="none" strike="noStrike" kern="0" cap="none" spc="0" normalizeH="0" baseline="0" noProof="0" dirty="0">
              <a:ln>
                <a:noFill/>
              </a:ln>
              <a:solidFill>
                <a:srgbClr val="00B050"/>
              </a:solidFill>
              <a:effectLst/>
              <a:uLnTx/>
              <a:uFillTx/>
              <a:latin typeface="Calibri"/>
              <a:ea typeface="+mn-ea"/>
              <a:cs typeface="+mn-cs"/>
            </a:endParaRPr>
          </a:p>
        </p:txBody>
      </p:sp>
      <p:sp>
        <p:nvSpPr>
          <p:cNvPr id="42" name="Rectangle 2"/>
          <p:cNvSpPr txBox="1">
            <a:spLocks noChangeArrowheads="1"/>
          </p:cNvSpPr>
          <p:nvPr/>
        </p:nvSpPr>
        <p:spPr bwMode="auto">
          <a:xfrm>
            <a:off x="242471" y="6101298"/>
            <a:ext cx="1934388" cy="5833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00B050"/>
                </a:solidFill>
                <a:effectLst/>
                <a:uLnTx/>
                <a:uFillTx/>
                <a:latin typeface="Calibri"/>
                <a:ea typeface="+mn-ea"/>
                <a:cs typeface="+mn-cs"/>
              </a:rPr>
              <a:t>Pour tous les 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00B050"/>
                </a:solidFill>
                <a:effectLst/>
                <a:uLnTx/>
                <a:uFillTx/>
                <a:latin typeface="Calibri"/>
                <a:ea typeface="+mn-ea"/>
                <a:cs typeface="+mn-cs"/>
              </a:rPr>
              <a:t>(IN)FORMATION</a:t>
            </a:r>
          </a:p>
        </p:txBody>
      </p:sp>
      <p:pic>
        <p:nvPicPr>
          <p:cNvPr id="43" name="Image 42"/>
          <p:cNvPicPr>
            <a:picLocks noChangeAspect="1"/>
          </p:cNvPicPr>
          <p:nvPr/>
        </p:nvPicPr>
        <p:blipFill>
          <a:blip r:embed="rId3">
            <a:clrChange>
              <a:clrFrom>
                <a:srgbClr val="FFFFFF"/>
              </a:clrFrom>
              <a:clrTo>
                <a:srgbClr val="FFFFFF">
                  <a:alpha val="0"/>
                </a:srgbClr>
              </a:clrTo>
            </a:clrChange>
          </a:blip>
          <a:stretch>
            <a:fillRect/>
          </a:stretch>
        </p:blipFill>
        <p:spPr>
          <a:xfrm>
            <a:off x="88998" y="3362002"/>
            <a:ext cx="2073965" cy="1708603"/>
          </a:xfrm>
          <a:prstGeom prst="rect">
            <a:avLst/>
          </a:prstGeom>
        </p:spPr>
      </p:pic>
      <p:pic>
        <p:nvPicPr>
          <p:cNvPr id="44" name="Image 43"/>
          <p:cNvPicPr>
            <a:picLocks noChangeAspect="1"/>
          </p:cNvPicPr>
          <p:nvPr/>
        </p:nvPicPr>
        <p:blipFill>
          <a:blip r:embed="rId4">
            <a:clrChange>
              <a:clrFrom>
                <a:srgbClr val="FFFFFF"/>
              </a:clrFrom>
              <a:clrTo>
                <a:srgbClr val="FFFFFF">
                  <a:alpha val="0"/>
                </a:srgbClr>
              </a:clrTo>
            </a:clrChange>
          </a:blip>
          <a:stretch>
            <a:fillRect/>
          </a:stretch>
        </p:blipFill>
        <p:spPr>
          <a:xfrm>
            <a:off x="340461" y="222254"/>
            <a:ext cx="1218218" cy="785237"/>
          </a:xfrm>
          <a:prstGeom prst="rect">
            <a:avLst/>
          </a:prstGeom>
        </p:spPr>
      </p:pic>
      <p:pic>
        <p:nvPicPr>
          <p:cNvPr id="45" name="Image 44"/>
          <p:cNvPicPr>
            <a:picLocks noChangeAspect="1"/>
          </p:cNvPicPr>
          <p:nvPr/>
        </p:nvPicPr>
        <p:blipFill>
          <a:blip r:embed="rId5">
            <a:clrChange>
              <a:clrFrom>
                <a:srgbClr val="FFFFFF"/>
              </a:clrFrom>
              <a:clrTo>
                <a:srgbClr val="FFFFFF">
                  <a:alpha val="0"/>
                </a:srgbClr>
              </a:clrTo>
            </a:clrChange>
          </a:blip>
          <a:stretch>
            <a:fillRect/>
          </a:stretch>
        </p:blipFill>
        <p:spPr>
          <a:xfrm>
            <a:off x="1679889" y="1854189"/>
            <a:ext cx="1314450" cy="1800225"/>
          </a:xfrm>
          <a:prstGeom prst="rect">
            <a:avLst/>
          </a:prstGeom>
        </p:spPr>
      </p:pic>
      <p:pic>
        <p:nvPicPr>
          <p:cNvPr id="46" name="Image 45"/>
          <p:cNvPicPr>
            <a:picLocks noChangeAspect="1"/>
          </p:cNvPicPr>
          <p:nvPr/>
        </p:nvPicPr>
        <p:blipFill>
          <a:blip r:embed="rId6">
            <a:clrChange>
              <a:clrFrom>
                <a:srgbClr val="FFFFFF"/>
              </a:clrFrom>
              <a:clrTo>
                <a:srgbClr val="FFFFFF">
                  <a:alpha val="0"/>
                </a:srgbClr>
              </a:clrTo>
            </a:clrChange>
          </a:blip>
          <a:stretch>
            <a:fillRect/>
          </a:stretch>
        </p:blipFill>
        <p:spPr>
          <a:xfrm>
            <a:off x="117813" y="1411277"/>
            <a:ext cx="1343025" cy="1343025"/>
          </a:xfrm>
          <a:prstGeom prst="rect">
            <a:avLst/>
          </a:prstGeom>
        </p:spPr>
      </p:pic>
      <p:pic>
        <p:nvPicPr>
          <p:cNvPr id="47" name="Image 46"/>
          <p:cNvPicPr>
            <a:picLocks noChangeAspect="1"/>
          </p:cNvPicPr>
          <p:nvPr/>
        </p:nvPicPr>
        <p:blipFill>
          <a:blip r:embed="rId7">
            <a:clrChange>
              <a:clrFrom>
                <a:srgbClr val="FFFFFF"/>
              </a:clrFrom>
              <a:clrTo>
                <a:srgbClr val="FFFFFF">
                  <a:alpha val="0"/>
                </a:srgbClr>
              </a:clrTo>
            </a:clrChange>
          </a:blip>
          <a:stretch>
            <a:fillRect/>
          </a:stretch>
        </p:blipFill>
        <p:spPr>
          <a:xfrm>
            <a:off x="1436662" y="5011482"/>
            <a:ext cx="1752600" cy="1028700"/>
          </a:xfrm>
          <a:prstGeom prst="rect">
            <a:avLst/>
          </a:prstGeom>
        </p:spPr>
      </p:pic>
      <p:pic>
        <p:nvPicPr>
          <p:cNvPr id="48" name="Picture 2" descr="AM 22">
            <a:hlinkClick r:id="rId8"/>
          </p:cNvPr>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1598244" y="129642"/>
            <a:ext cx="1224000" cy="1224001"/>
          </a:xfrm>
          <a:prstGeom prst="rect">
            <a:avLst/>
          </a:prstGeom>
          <a:noFill/>
        </p:spPr>
      </p:pic>
      <p:sp>
        <p:nvSpPr>
          <p:cNvPr id="49" name="Rectangle 2"/>
          <p:cNvSpPr txBox="1">
            <a:spLocks noChangeArrowheads="1"/>
          </p:cNvSpPr>
          <p:nvPr/>
        </p:nvSpPr>
        <p:spPr bwMode="auto">
          <a:xfrm rot="16200000">
            <a:off x="-636956" y="6103018"/>
            <a:ext cx="1476281" cy="727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1" u="none" strike="noStrike" kern="1200" cap="none" spc="0" normalizeH="0" baseline="0" noProof="0" dirty="0">
                <a:ln>
                  <a:noFill/>
                </a:ln>
                <a:solidFill>
                  <a:srgbClr val="00B050"/>
                </a:solidFill>
                <a:effectLst/>
                <a:uLnTx/>
                <a:uFillTx/>
                <a:latin typeface="Calibri"/>
                <a:ea typeface="+mn-ea"/>
                <a:cs typeface="+mn-cs"/>
              </a:rPr>
              <a:t>INRS – TH - 2020</a:t>
            </a:r>
            <a:endParaRPr kumimoji="0" lang="fr-FR" sz="900" b="1" i="1" u="none" strike="noStrike" kern="1200" cap="none" spc="0" normalizeH="0" baseline="0" noProof="0" dirty="0">
              <a:ln>
                <a:noFill/>
              </a:ln>
              <a:solidFill>
                <a:srgbClr val="00B050"/>
              </a:solidFill>
              <a:effectLst/>
              <a:uLnTx/>
              <a:uFillTx/>
              <a:latin typeface="Calibri"/>
              <a:ea typeface="+mn-ea"/>
              <a:cs typeface="+mn-cs"/>
            </a:endParaRPr>
          </a:p>
        </p:txBody>
      </p:sp>
      <p:pic>
        <p:nvPicPr>
          <p:cNvPr id="52" name="Picture 4" descr="RÃ©sultat de recherche d'images pour &quot;camion multibennes&quot;"/>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7625" b="10028"/>
          <a:stretch/>
        </p:blipFill>
        <p:spPr bwMode="auto">
          <a:xfrm>
            <a:off x="9600467" y="696637"/>
            <a:ext cx="2397514" cy="1300891"/>
          </a:xfrm>
          <a:prstGeom prst="rect">
            <a:avLst/>
          </a:prstGeom>
          <a:noFill/>
          <a:extLst>
            <a:ext uri="{909E8E84-426E-40DD-AFC4-6F175D3DCCD1}">
              <a14:hiddenFill xmlns:a14="http://schemas.microsoft.com/office/drawing/2010/main">
                <a:solidFill>
                  <a:srgbClr val="FFFFFF"/>
                </a:solidFill>
              </a14:hiddenFill>
            </a:ext>
          </a:extLst>
        </p:spPr>
      </p:pic>
      <p:pic>
        <p:nvPicPr>
          <p:cNvPr id="53" name="Image 52"/>
          <p:cNvPicPr>
            <a:picLocks noChangeAspect="1"/>
          </p:cNvPicPr>
          <p:nvPr/>
        </p:nvPicPr>
        <p:blipFill>
          <a:blip r:embed="rId11">
            <a:clrChange>
              <a:clrFrom>
                <a:srgbClr val="FFFFFF"/>
              </a:clrFrom>
              <a:clrTo>
                <a:srgbClr val="FFFFFF">
                  <a:alpha val="0"/>
                </a:srgbClr>
              </a:clrTo>
            </a:clrChange>
          </a:blip>
          <a:stretch>
            <a:fillRect/>
          </a:stretch>
        </p:blipFill>
        <p:spPr>
          <a:xfrm>
            <a:off x="7614586" y="1133316"/>
            <a:ext cx="1762125" cy="1076325"/>
          </a:xfrm>
          <a:prstGeom prst="rect">
            <a:avLst/>
          </a:prstGeom>
        </p:spPr>
      </p:pic>
      <p:pic>
        <p:nvPicPr>
          <p:cNvPr id="54" name="Image 53"/>
          <p:cNvPicPr>
            <a:picLocks noChangeAspect="1"/>
          </p:cNvPicPr>
          <p:nvPr/>
        </p:nvPicPr>
        <p:blipFill>
          <a:blip r:embed="rId12">
            <a:clrChange>
              <a:clrFrom>
                <a:srgbClr val="FFFFFF"/>
              </a:clrFrom>
              <a:clrTo>
                <a:srgbClr val="FFFFFF">
                  <a:alpha val="0"/>
                </a:srgbClr>
              </a:clrTo>
            </a:clrChange>
          </a:blip>
          <a:stretch>
            <a:fillRect/>
          </a:stretch>
        </p:blipFill>
        <p:spPr>
          <a:xfrm>
            <a:off x="3358153" y="213781"/>
            <a:ext cx="1885950" cy="1999144"/>
          </a:xfrm>
          <a:prstGeom prst="rect">
            <a:avLst/>
          </a:prstGeom>
        </p:spPr>
      </p:pic>
      <p:pic>
        <p:nvPicPr>
          <p:cNvPr id="55" name="Image 54"/>
          <p:cNvPicPr>
            <a:picLocks noChangeAspect="1"/>
          </p:cNvPicPr>
          <p:nvPr/>
        </p:nvPicPr>
        <p:blipFill>
          <a:blip r:embed="rId13">
            <a:clrChange>
              <a:clrFrom>
                <a:srgbClr val="FFFFFF"/>
              </a:clrFrom>
              <a:clrTo>
                <a:srgbClr val="FFFFFF">
                  <a:alpha val="0"/>
                </a:srgbClr>
              </a:clrTo>
            </a:clrChange>
          </a:blip>
          <a:stretch>
            <a:fillRect/>
          </a:stretch>
        </p:blipFill>
        <p:spPr>
          <a:xfrm>
            <a:off x="4787707" y="997355"/>
            <a:ext cx="1463353" cy="1232297"/>
          </a:xfrm>
          <a:prstGeom prst="rect">
            <a:avLst/>
          </a:prstGeom>
        </p:spPr>
      </p:pic>
      <p:pic>
        <p:nvPicPr>
          <p:cNvPr id="56" name="Image 55"/>
          <p:cNvPicPr>
            <a:picLocks noChangeAspect="1"/>
          </p:cNvPicPr>
          <p:nvPr/>
        </p:nvPicPr>
        <p:blipFill>
          <a:blip r:embed="rId14">
            <a:clrChange>
              <a:clrFrom>
                <a:srgbClr val="FFFFFF"/>
              </a:clrFrom>
              <a:clrTo>
                <a:srgbClr val="FFFFFF">
                  <a:alpha val="0"/>
                </a:srgbClr>
              </a:clrTo>
            </a:clrChange>
          </a:blip>
          <a:stretch>
            <a:fillRect/>
          </a:stretch>
        </p:blipFill>
        <p:spPr>
          <a:xfrm>
            <a:off x="6194484" y="41163"/>
            <a:ext cx="1800225" cy="1609725"/>
          </a:xfrm>
          <a:prstGeom prst="rect">
            <a:avLst/>
          </a:prstGeom>
        </p:spPr>
      </p:pic>
      <p:pic>
        <p:nvPicPr>
          <p:cNvPr id="62" name="Image 61"/>
          <p:cNvPicPr>
            <a:picLocks noChangeAspect="1"/>
          </p:cNvPicPr>
          <p:nvPr/>
        </p:nvPicPr>
        <p:blipFill>
          <a:blip r:embed="rId15">
            <a:clrChange>
              <a:clrFrom>
                <a:srgbClr val="FFFFFF"/>
              </a:clrFrom>
              <a:clrTo>
                <a:srgbClr val="FFFFFF">
                  <a:alpha val="0"/>
                </a:srgbClr>
              </a:clrTo>
            </a:clrChange>
          </a:blip>
          <a:stretch>
            <a:fillRect/>
          </a:stretch>
        </p:blipFill>
        <p:spPr>
          <a:xfrm>
            <a:off x="4280027" y="2288365"/>
            <a:ext cx="1157493" cy="1148005"/>
          </a:xfrm>
          <a:prstGeom prst="rect">
            <a:avLst/>
          </a:prstGeom>
        </p:spPr>
      </p:pic>
      <p:pic>
        <p:nvPicPr>
          <p:cNvPr id="67" name="Image 66"/>
          <p:cNvPicPr>
            <a:picLocks noChangeAspect="1"/>
          </p:cNvPicPr>
          <p:nvPr/>
        </p:nvPicPr>
        <p:blipFill>
          <a:blip r:embed="rId16">
            <a:clrChange>
              <a:clrFrom>
                <a:srgbClr val="F5F7FA"/>
              </a:clrFrom>
              <a:clrTo>
                <a:srgbClr val="F5F7FA">
                  <a:alpha val="0"/>
                </a:srgbClr>
              </a:clrTo>
            </a:clrChange>
          </a:blip>
          <a:stretch>
            <a:fillRect/>
          </a:stretch>
        </p:blipFill>
        <p:spPr>
          <a:xfrm rot="902692">
            <a:off x="5754567" y="2119667"/>
            <a:ext cx="2243227" cy="1456424"/>
          </a:xfrm>
          <a:prstGeom prst="rect">
            <a:avLst/>
          </a:prstGeom>
        </p:spPr>
      </p:pic>
      <p:pic>
        <p:nvPicPr>
          <p:cNvPr id="68" name="Image 67"/>
          <p:cNvPicPr>
            <a:picLocks noChangeAspect="1"/>
          </p:cNvPicPr>
          <p:nvPr/>
        </p:nvPicPr>
        <p:blipFill>
          <a:blip r:embed="rId17">
            <a:clrChange>
              <a:clrFrom>
                <a:srgbClr val="FFFFFF"/>
              </a:clrFrom>
              <a:clrTo>
                <a:srgbClr val="FFFFFF">
                  <a:alpha val="0"/>
                </a:srgbClr>
              </a:clrTo>
            </a:clrChange>
          </a:blip>
          <a:stretch>
            <a:fillRect/>
          </a:stretch>
        </p:blipFill>
        <p:spPr>
          <a:xfrm>
            <a:off x="8649391" y="2191628"/>
            <a:ext cx="1857375" cy="1257300"/>
          </a:xfrm>
          <a:prstGeom prst="rect">
            <a:avLst/>
          </a:prstGeom>
        </p:spPr>
      </p:pic>
      <p:pic>
        <p:nvPicPr>
          <p:cNvPr id="70" name="Image 69"/>
          <p:cNvPicPr>
            <a:picLocks noChangeAspect="1"/>
          </p:cNvPicPr>
          <p:nvPr/>
        </p:nvPicPr>
        <p:blipFill>
          <a:blip r:embed="rId18">
            <a:clrChange>
              <a:clrFrom>
                <a:srgbClr val="FFFFFF"/>
              </a:clrFrom>
              <a:clrTo>
                <a:srgbClr val="FFFFFF">
                  <a:alpha val="0"/>
                </a:srgbClr>
              </a:clrTo>
            </a:clrChange>
          </a:blip>
          <a:stretch>
            <a:fillRect/>
          </a:stretch>
        </p:blipFill>
        <p:spPr>
          <a:xfrm>
            <a:off x="5618594" y="3679861"/>
            <a:ext cx="2104319" cy="1368382"/>
          </a:xfrm>
          <a:prstGeom prst="rect">
            <a:avLst/>
          </a:prstGeom>
        </p:spPr>
      </p:pic>
      <p:pic>
        <p:nvPicPr>
          <p:cNvPr id="71" name="Picture 6"/>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44499" y="5119193"/>
            <a:ext cx="2465239" cy="1530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Image 71"/>
          <p:cNvPicPr>
            <a:picLocks noChangeAspect="1"/>
          </p:cNvPicPr>
          <p:nvPr/>
        </p:nvPicPr>
        <p:blipFill>
          <a:blip r:embed="rId20">
            <a:clrChange>
              <a:clrFrom>
                <a:srgbClr val="FFFFFF"/>
              </a:clrFrom>
              <a:clrTo>
                <a:srgbClr val="FFFFFF">
                  <a:alpha val="0"/>
                </a:srgbClr>
              </a:clrTo>
            </a:clrChange>
          </a:blip>
          <a:stretch>
            <a:fillRect/>
          </a:stretch>
        </p:blipFill>
        <p:spPr>
          <a:xfrm>
            <a:off x="7197672" y="3246904"/>
            <a:ext cx="2053692" cy="1823701"/>
          </a:xfrm>
          <a:prstGeom prst="rect">
            <a:avLst/>
          </a:prstGeom>
        </p:spPr>
      </p:pic>
      <p:pic>
        <p:nvPicPr>
          <p:cNvPr id="73" name="Image 72"/>
          <p:cNvPicPr>
            <a:picLocks noChangeAspect="1"/>
          </p:cNvPicPr>
          <p:nvPr/>
        </p:nvPicPr>
        <p:blipFill>
          <a:blip r:embed="rId21">
            <a:clrChange>
              <a:clrFrom>
                <a:srgbClr val="FFFFFF"/>
              </a:clrFrom>
              <a:clrTo>
                <a:srgbClr val="FFFFFF">
                  <a:alpha val="0"/>
                </a:srgbClr>
              </a:clrTo>
            </a:clrChange>
          </a:blip>
          <a:stretch>
            <a:fillRect/>
          </a:stretch>
        </p:blipFill>
        <p:spPr>
          <a:xfrm>
            <a:off x="9266554" y="3084930"/>
            <a:ext cx="2676525" cy="3450919"/>
          </a:xfrm>
          <a:prstGeom prst="rect">
            <a:avLst/>
          </a:prstGeom>
        </p:spPr>
      </p:pic>
      <p:pic>
        <p:nvPicPr>
          <p:cNvPr id="74" name="Image 73"/>
          <p:cNvPicPr>
            <a:picLocks noChangeAspect="1"/>
          </p:cNvPicPr>
          <p:nvPr/>
        </p:nvPicPr>
        <p:blipFill>
          <a:blip r:embed="rId22">
            <a:clrChange>
              <a:clrFrom>
                <a:srgbClr val="FFFFFF"/>
              </a:clrFrom>
              <a:clrTo>
                <a:srgbClr val="FFFFFF">
                  <a:alpha val="0"/>
                </a:srgbClr>
              </a:clrTo>
            </a:clrChange>
          </a:blip>
          <a:stretch>
            <a:fillRect/>
          </a:stretch>
        </p:blipFill>
        <p:spPr>
          <a:xfrm>
            <a:off x="9775344" y="4311469"/>
            <a:ext cx="1257300" cy="1104900"/>
          </a:xfrm>
          <a:prstGeom prst="rect">
            <a:avLst/>
          </a:prstGeom>
        </p:spPr>
      </p:pic>
      <p:pic>
        <p:nvPicPr>
          <p:cNvPr id="75" name="Image 74"/>
          <p:cNvPicPr>
            <a:picLocks noChangeAspect="1"/>
          </p:cNvPicPr>
          <p:nvPr/>
        </p:nvPicPr>
        <p:blipFill>
          <a:blip r:embed="rId23">
            <a:clrChange>
              <a:clrFrom>
                <a:srgbClr val="FFFFFF"/>
              </a:clrFrom>
              <a:clrTo>
                <a:srgbClr val="FFFFFF">
                  <a:alpha val="0"/>
                </a:srgbClr>
              </a:clrTo>
            </a:clrChange>
          </a:blip>
          <a:stretch>
            <a:fillRect/>
          </a:stretch>
        </p:blipFill>
        <p:spPr>
          <a:xfrm>
            <a:off x="5629227" y="5141937"/>
            <a:ext cx="1971675" cy="1143000"/>
          </a:xfrm>
          <a:prstGeom prst="rect">
            <a:avLst/>
          </a:prstGeom>
        </p:spPr>
      </p:pic>
      <p:pic>
        <p:nvPicPr>
          <p:cNvPr id="31" name="Picture 4" descr="Résultat de recherche d'images pour &quot;chariot cavalier&quot;"/>
          <p:cNvPicPr>
            <a:picLocks noChangeAspect="1" noChangeArrowheads="1"/>
          </p:cNvPicPr>
          <p:nvPr/>
        </p:nvPicPr>
        <p:blipFill rotWithShape="1">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l="22152" t="16630" r="20292" b="13951"/>
          <a:stretch/>
        </p:blipFill>
        <p:spPr bwMode="auto">
          <a:xfrm>
            <a:off x="3698052" y="3576544"/>
            <a:ext cx="1585274" cy="1434009"/>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 31"/>
          <p:cNvPicPr>
            <a:picLocks noChangeAspect="1"/>
          </p:cNvPicPr>
          <p:nvPr/>
        </p:nvPicPr>
        <p:blipFill>
          <a:blip r:embed="rId25">
            <a:clrChange>
              <a:clrFrom>
                <a:srgbClr val="FFFFFF"/>
              </a:clrFrom>
              <a:clrTo>
                <a:srgbClr val="FFFFFF">
                  <a:alpha val="0"/>
                </a:srgbClr>
              </a:clrTo>
            </a:clrChange>
          </a:blip>
          <a:stretch>
            <a:fillRect/>
          </a:stretch>
        </p:blipFill>
        <p:spPr>
          <a:xfrm>
            <a:off x="3393823" y="5048250"/>
            <a:ext cx="1914116" cy="1049083"/>
          </a:xfrm>
          <a:prstGeom prst="rect">
            <a:avLst/>
          </a:prstGeom>
        </p:spPr>
      </p:pic>
    </p:spTree>
    <p:extLst>
      <p:ext uri="{BB962C8B-B14F-4D97-AF65-F5344CB8AC3E}">
        <p14:creationId xmlns:p14="http://schemas.microsoft.com/office/powerpoint/2010/main" val="35838489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86" y="104125"/>
            <a:ext cx="2204314" cy="816669"/>
          </a:xfrm>
          <a:prstGeom prst="rect">
            <a:avLst/>
          </a:prstGeom>
        </p:spPr>
      </p:pic>
      <p:sp>
        <p:nvSpPr>
          <p:cNvPr id="41" name="Rectangle à coins arrondis 40"/>
          <p:cNvSpPr/>
          <p:nvPr/>
        </p:nvSpPr>
        <p:spPr bwMode="auto">
          <a:xfrm flipH="1">
            <a:off x="0" y="0"/>
            <a:ext cx="12192000" cy="6858000"/>
          </a:xfrm>
          <a:prstGeom prst="roundRect">
            <a:avLst>
              <a:gd name="adj" fmla="val 0"/>
            </a:avLst>
          </a:prstGeom>
          <a:solidFill>
            <a:srgbClr val="70AD47">
              <a:lumMod val="20000"/>
              <a:lumOff val="8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1280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1" i="0" u="none" strike="noStrike" kern="0" cap="none" spc="0" normalizeH="0" baseline="0" noProof="0" dirty="0">
              <a:ln>
                <a:noFill/>
              </a:ln>
              <a:solidFill>
                <a:srgbClr val="00B050"/>
              </a:solidFill>
              <a:effectLst/>
              <a:uLnTx/>
              <a:uFillTx/>
              <a:latin typeface="Calibri"/>
              <a:ea typeface="+mn-ea"/>
              <a:cs typeface="+mn-cs"/>
            </a:endParaRPr>
          </a:p>
        </p:txBody>
      </p:sp>
      <p:sp>
        <p:nvSpPr>
          <p:cNvPr id="42" name="Rectangle 2"/>
          <p:cNvSpPr txBox="1">
            <a:spLocks noChangeArrowheads="1"/>
          </p:cNvSpPr>
          <p:nvPr/>
        </p:nvSpPr>
        <p:spPr bwMode="auto">
          <a:xfrm>
            <a:off x="242471" y="6101298"/>
            <a:ext cx="1934388" cy="5833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00B050"/>
                </a:solidFill>
                <a:effectLst/>
                <a:uLnTx/>
                <a:uFillTx/>
                <a:latin typeface="Calibri"/>
                <a:ea typeface="+mn-ea"/>
                <a:cs typeface="+mn-cs"/>
              </a:rPr>
              <a:t>Pour tous les 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00B050"/>
                </a:solidFill>
                <a:effectLst/>
                <a:uLnTx/>
                <a:uFillTx/>
                <a:latin typeface="Calibri"/>
                <a:ea typeface="+mn-ea"/>
                <a:cs typeface="+mn-cs"/>
              </a:rPr>
              <a:t>(IN)FORMATION</a:t>
            </a:r>
          </a:p>
        </p:txBody>
      </p:sp>
      <p:pic>
        <p:nvPicPr>
          <p:cNvPr id="43" name="Image 42"/>
          <p:cNvPicPr>
            <a:picLocks noChangeAspect="1"/>
          </p:cNvPicPr>
          <p:nvPr/>
        </p:nvPicPr>
        <p:blipFill>
          <a:blip r:embed="rId3">
            <a:clrChange>
              <a:clrFrom>
                <a:srgbClr val="FFFFFF"/>
              </a:clrFrom>
              <a:clrTo>
                <a:srgbClr val="FFFFFF">
                  <a:alpha val="0"/>
                </a:srgbClr>
              </a:clrTo>
            </a:clrChange>
          </a:blip>
          <a:stretch>
            <a:fillRect/>
          </a:stretch>
        </p:blipFill>
        <p:spPr>
          <a:xfrm>
            <a:off x="88998" y="3362002"/>
            <a:ext cx="2073965" cy="1708603"/>
          </a:xfrm>
          <a:prstGeom prst="rect">
            <a:avLst/>
          </a:prstGeom>
        </p:spPr>
      </p:pic>
      <p:pic>
        <p:nvPicPr>
          <p:cNvPr id="44" name="Image 43"/>
          <p:cNvPicPr>
            <a:picLocks noChangeAspect="1"/>
          </p:cNvPicPr>
          <p:nvPr/>
        </p:nvPicPr>
        <p:blipFill>
          <a:blip r:embed="rId4">
            <a:clrChange>
              <a:clrFrom>
                <a:srgbClr val="FFFFFF"/>
              </a:clrFrom>
              <a:clrTo>
                <a:srgbClr val="FFFFFF">
                  <a:alpha val="0"/>
                </a:srgbClr>
              </a:clrTo>
            </a:clrChange>
          </a:blip>
          <a:stretch>
            <a:fillRect/>
          </a:stretch>
        </p:blipFill>
        <p:spPr>
          <a:xfrm>
            <a:off x="340461" y="222254"/>
            <a:ext cx="1218218" cy="785237"/>
          </a:xfrm>
          <a:prstGeom prst="rect">
            <a:avLst/>
          </a:prstGeom>
        </p:spPr>
      </p:pic>
      <p:pic>
        <p:nvPicPr>
          <p:cNvPr id="45" name="Image 44"/>
          <p:cNvPicPr>
            <a:picLocks noChangeAspect="1"/>
          </p:cNvPicPr>
          <p:nvPr/>
        </p:nvPicPr>
        <p:blipFill>
          <a:blip r:embed="rId5">
            <a:clrChange>
              <a:clrFrom>
                <a:srgbClr val="FFFFFF"/>
              </a:clrFrom>
              <a:clrTo>
                <a:srgbClr val="FFFFFF">
                  <a:alpha val="0"/>
                </a:srgbClr>
              </a:clrTo>
            </a:clrChange>
          </a:blip>
          <a:stretch>
            <a:fillRect/>
          </a:stretch>
        </p:blipFill>
        <p:spPr>
          <a:xfrm>
            <a:off x="1679889" y="1854189"/>
            <a:ext cx="1314450" cy="1800225"/>
          </a:xfrm>
          <a:prstGeom prst="rect">
            <a:avLst/>
          </a:prstGeom>
        </p:spPr>
      </p:pic>
      <p:pic>
        <p:nvPicPr>
          <p:cNvPr id="46" name="Image 45"/>
          <p:cNvPicPr>
            <a:picLocks noChangeAspect="1"/>
          </p:cNvPicPr>
          <p:nvPr/>
        </p:nvPicPr>
        <p:blipFill>
          <a:blip r:embed="rId6">
            <a:clrChange>
              <a:clrFrom>
                <a:srgbClr val="FFFFFF"/>
              </a:clrFrom>
              <a:clrTo>
                <a:srgbClr val="FFFFFF">
                  <a:alpha val="0"/>
                </a:srgbClr>
              </a:clrTo>
            </a:clrChange>
          </a:blip>
          <a:stretch>
            <a:fillRect/>
          </a:stretch>
        </p:blipFill>
        <p:spPr>
          <a:xfrm>
            <a:off x="117813" y="1411277"/>
            <a:ext cx="1343025" cy="1343025"/>
          </a:xfrm>
          <a:prstGeom prst="rect">
            <a:avLst/>
          </a:prstGeom>
        </p:spPr>
      </p:pic>
      <p:pic>
        <p:nvPicPr>
          <p:cNvPr id="47" name="Image 46"/>
          <p:cNvPicPr>
            <a:picLocks noChangeAspect="1"/>
          </p:cNvPicPr>
          <p:nvPr/>
        </p:nvPicPr>
        <p:blipFill>
          <a:blip r:embed="rId7">
            <a:clrChange>
              <a:clrFrom>
                <a:srgbClr val="FFFFFF"/>
              </a:clrFrom>
              <a:clrTo>
                <a:srgbClr val="FFFFFF">
                  <a:alpha val="0"/>
                </a:srgbClr>
              </a:clrTo>
            </a:clrChange>
          </a:blip>
          <a:stretch>
            <a:fillRect/>
          </a:stretch>
        </p:blipFill>
        <p:spPr>
          <a:xfrm>
            <a:off x="1436662" y="5011482"/>
            <a:ext cx="1752600" cy="1028700"/>
          </a:xfrm>
          <a:prstGeom prst="rect">
            <a:avLst/>
          </a:prstGeom>
        </p:spPr>
      </p:pic>
      <p:pic>
        <p:nvPicPr>
          <p:cNvPr id="48" name="Picture 2" descr="AM 22">
            <a:hlinkClick r:id="rId8"/>
          </p:cNvPr>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1598244" y="129642"/>
            <a:ext cx="1224000" cy="1224001"/>
          </a:xfrm>
          <a:prstGeom prst="rect">
            <a:avLst/>
          </a:prstGeom>
          <a:noFill/>
        </p:spPr>
      </p:pic>
      <p:sp>
        <p:nvSpPr>
          <p:cNvPr id="49" name="Rectangle 2"/>
          <p:cNvSpPr txBox="1">
            <a:spLocks noChangeArrowheads="1"/>
          </p:cNvSpPr>
          <p:nvPr/>
        </p:nvSpPr>
        <p:spPr bwMode="auto">
          <a:xfrm rot="16200000">
            <a:off x="-636956" y="6103018"/>
            <a:ext cx="1476281" cy="727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1" u="none" strike="noStrike" kern="1200" cap="none" spc="0" normalizeH="0" baseline="0" noProof="0" dirty="0">
                <a:ln>
                  <a:noFill/>
                </a:ln>
                <a:solidFill>
                  <a:srgbClr val="00B050"/>
                </a:solidFill>
                <a:effectLst/>
                <a:uLnTx/>
                <a:uFillTx/>
                <a:latin typeface="Calibri"/>
                <a:ea typeface="+mn-ea"/>
                <a:cs typeface="+mn-cs"/>
              </a:rPr>
              <a:t>INRS – TH - 2020</a:t>
            </a:r>
            <a:endParaRPr kumimoji="0" lang="fr-FR" sz="900" b="1" i="1" u="none" strike="noStrike" kern="1200" cap="none" spc="0" normalizeH="0" baseline="0" noProof="0" dirty="0">
              <a:ln>
                <a:noFill/>
              </a:ln>
              <a:solidFill>
                <a:srgbClr val="00B050"/>
              </a:solidFill>
              <a:effectLst/>
              <a:uLnTx/>
              <a:uFillTx/>
              <a:latin typeface="Calibri"/>
              <a:ea typeface="+mn-ea"/>
              <a:cs typeface="+mn-cs"/>
            </a:endParaRPr>
          </a:p>
        </p:txBody>
      </p:sp>
      <p:sp>
        <p:nvSpPr>
          <p:cNvPr id="50" name="Rectangle à coins arrondis 49"/>
          <p:cNvSpPr/>
          <p:nvPr/>
        </p:nvSpPr>
        <p:spPr bwMode="auto">
          <a:xfrm flipH="1">
            <a:off x="3236443" y="95953"/>
            <a:ext cx="8892000" cy="6696000"/>
          </a:xfrm>
          <a:prstGeom prst="roundRect">
            <a:avLst>
              <a:gd name="adj" fmla="val 5755"/>
            </a:avLst>
          </a:prstGeom>
          <a:solidFill>
            <a:srgbClr val="FFC000">
              <a:lumMod val="20000"/>
              <a:lumOff val="80000"/>
            </a:srgbClr>
          </a:solidFill>
          <a:ln w="28575" cap="flat" cmpd="sng" algn="ctr">
            <a:solidFill>
              <a:srgbClr val="FF6E01"/>
            </a:solidFill>
            <a:prstDash val="solid"/>
            <a:round/>
            <a:headEnd type="none" w="med" len="med"/>
            <a:tailEnd type="none" w="med" len="med"/>
          </a:ln>
          <a:effectLst>
            <a:outerShdw blurRad="63500" dist="254000" dir="12000000" algn="b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81280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1" i="0" u="none" strike="noStrike" kern="0" cap="none" spc="0" normalizeH="0" baseline="0" noProof="0" dirty="0">
              <a:ln>
                <a:noFill/>
              </a:ln>
              <a:solidFill>
                <a:srgbClr val="00B050"/>
              </a:solidFill>
              <a:effectLst/>
              <a:uLnTx/>
              <a:uFillTx/>
              <a:latin typeface="Calibri"/>
              <a:ea typeface="+mn-ea"/>
              <a:cs typeface="+mn-cs"/>
            </a:endParaRPr>
          </a:p>
        </p:txBody>
      </p:sp>
      <p:sp>
        <p:nvSpPr>
          <p:cNvPr id="51" name="Rectangle 2"/>
          <p:cNvSpPr txBox="1">
            <a:spLocks noChangeArrowheads="1"/>
          </p:cNvSpPr>
          <p:nvPr/>
        </p:nvSpPr>
        <p:spPr bwMode="auto">
          <a:xfrm>
            <a:off x="7726498" y="137249"/>
            <a:ext cx="4187453" cy="5760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FF6E01"/>
                </a:solidFill>
                <a:effectLst/>
                <a:uLnTx/>
                <a:uFillTx/>
                <a:latin typeface="Calibri"/>
                <a:ea typeface="+mn-ea"/>
                <a:cs typeface="+mn-cs"/>
              </a:rPr>
              <a:t>E.T. automoteurs et/ou levage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FF6E01"/>
                </a:solidFill>
                <a:effectLst/>
                <a:uLnTx/>
                <a:uFillTx/>
                <a:latin typeface="Calibri"/>
                <a:ea typeface="+mn-ea"/>
                <a:cs typeface="+mn-cs"/>
              </a:rPr>
              <a:t>FORMATION</a:t>
            </a:r>
          </a:p>
        </p:txBody>
      </p:sp>
      <p:pic>
        <p:nvPicPr>
          <p:cNvPr id="52" name="Picture 4" descr="RÃ©sultat de recherche d'images pour &quot;camion multibennes&quot;"/>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7625" b="10028"/>
          <a:stretch/>
        </p:blipFill>
        <p:spPr bwMode="auto">
          <a:xfrm>
            <a:off x="9600467" y="696637"/>
            <a:ext cx="2397514" cy="1300891"/>
          </a:xfrm>
          <a:prstGeom prst="rect">
            <a:avLst/>
          </a:prstGeom>
          <a:noFill/>
          <a:extLst>
            <a:ext uri="{909E8E84-426E-40DD-AFC4-6F175D3DCCD1}">
              <a14:hiddenFill xmlns:a14="http://schemas.microsoft.com/office/drawing/2010/main">
                <a:solidFill>
                  <a:srgbClr val="FFFFFF"/>
                </a:solidFill>
              </a14:hiddenFill>
            </a:ext>
          </a:extLst>
        </p:spPr>
      </p:pic>
      <p:pic>
        <p:nvPicPr>
          <p:cNvPr id="53" name="Image 52"/>
          <p:cNvPicPr>
            <a:picLocks noChangeAspect="1"/>
          </p:cNvPicPr>
          <p:nvPr/>
        </p:nvPicPr>
        <p:blipFill>
          <a:blip r:embed="rId11">
            <a:clrChange>
              <a:clrFrom>
                <a:srgbClr val="FFFFFF"/>
              </a:clrFrom>
              <a:clrTo>
                <a:srgbClr val="FFFFFF">
                  <a:alpha val="0"/>
                </a:srgbClr>
              </a:clrTo>
            </a:clrChange>
          </a:blip>
          <a:stretch>
            <a:fillRect/>
          </a:stretch>
        </p:blipFill>
        <p:spPr>
          <a:xfrm>
            <a:off x="7614586" y="1133316"/>
            <a:ext cx="1762125" cy="1076325"/>
          </a:xfrm>
          <a:prstGeom prst="rect">
            <a:avLst/>
          </a:prstGeom>
        </p:spPr>
      </p:pic>
      <p:pic>
        <p:nvPicPr>
          <p:cNvPr id="54" name="Image 53"/>
          <p:cNvPicPr>
            <a:picLocks noChangeAspect="1"/>
          </p:cNvPicPr>
          <p:nvPr/>
        </p:nvPicPr>
        <p:blipFill>
          <a:blip r:embed="rId12">
            <a:clrChange>
              <a:clrFrom>
                <a:srgbClr val="FFFFFF"/>
              </a:clrFrom>
              <a:clrTo>
                <a:srgbClr val="FFFFFF">
                  <a:alpha val="0"/>
                </a:srgbClr>
              </a:clrTo>
            </a:clrChange>
          </a:blip>
          <a:stretch>
            <a:fillRect/>
          </a:stretch>
        </p:blipFill>
        <p:spPr>
          <a:xfrm>
            <a:off x="3358153" y="213781"/>
            <a:ext cx="1885950" cy="1999144"/>
          </a:xfrm>
          <a:prstGeom prst="rect">
            <a:avLst/>
          </a:prstGeom>
        </p:spPr>
      </p:pic>
      <p:pic>
        <p:nvPicPr>
          <p:cNvPr id="55" name="Image 54"/>
          <p:cNvPicPr>
            <a:picLocks noChangeAspect="1"/>
          </p:cNvPicPr>
          <p:nvPr/>
        </p:nvPicPr>
        <p:blipFill>
          <a:blip r:embed="rId13">
            <a:clrChange>
              <a:clrFrom>
                <a:srgbClr val="FFFFFF"/>
              </a:clrFrom>
              <a:clrTo>
                <a:srgbClr val="FFFFFF">
                  <a:alpha val="0"/>
                </a:srgbClr>
              </a:clrTo>
            </a:clrChange>
          </a:blip>
          <a:stretch>
            <a:fillRect/>
          </a:stretch>
        </p:blipFill>
        <p:spPr>
          <a:xfrm>
            <a:off x="4787707" y="997355"/>
            <a:ext cx="1463353" cy="1232297"/>
          </a:xfrm>
          <a:prstGeom prst="rect">
            <a:avLst/>
          </a:prstGeom>
        </p:spPr>
      </p:pic>
      <p:pic>
        <p:nvPicPr>
          <p:cNvPr id="56" name="Image 55"/>
          <p:cNvPicPr>
            <a:picLocks noChangeAspect="1"/>
          </p:cNvPicPr>
          <p:nvPr/>
        </p:nvPicPr>
        <p:blipFill>
          <a:blip r:embed="rId14">
            <a:clrChange>
              <a:clrFrom>
                <a:srgbClr val="FFFFFF"/>
              </a:clrFrom>
              <a:clrTo>
                <a:srgbClr val="FFFFFF">
                  <a:alpha val="0"/>
                </a:srgbClr>
              </a:clrTo>
            </a:clrChange>
          </a:blip>
          <a:stretch>
            <a:fillRect/>
          </a:stretch>
        </p:blipFill>
        <p:spPr>
          <a:xfrm>
            <a:off x="6194484" y="41163"/>
            <a:ext cx="1800225" cy="1609725"/>
          </a:xfrm>
          <a:prstGeom prst="rect">
            <a:avLst/>
          </a:prstGeom>
        </p:spPr>
      </p:pic>
      <p:pic>
        <p:nvPicPr>
          <p:cNvPr id="62" name="Image 61"/>
          <p:cNvPicPr>
            <a:picLocks noChangeAspect="1"/>
          </p:cNvPicPr>
          <p:nvPr/>
        </p:nvPicPr>
        <p:blipFill>
          <a:blip r:embed="rId15">
            <a:clrChange>
              <a:clrFrom>
                <a:srgbClr val="FFFFFF"/>
              </a:clrFrom>
              <a:clrTo>
                <a:srgbClr val="FFFFFF">
                  <a:alpha val="0"/>
                </a:srgbClr>
              </a:clrTo>
            </a:clrChange>
          </a:blip>
          <a:stretch>
            <a:fillRect/>
          </a:stretch>
        </p:blipFill>
        <p:spPr>
          <a:xfrm>
            <a:off x="4280027" y="2288365"/>
            <a:ext cx="1157493" cy="1148005"/>
          </a:xfrm>
          <a:prstGeom prst="rect">
            <a:avLst/>
          </a:prstGeom>
        </p:spPr>
      </p:pic>
      <p:pic>
        <p:nvPicPr>
          <p:cNvPr id="67" name="Image 66"/>
          <p:cNvPicPr>
            <a:picLocks noChangeAspect="1"/>
          </p:cNvPicPr>
          <p:nvPr/>
        </p:nvPicPr>
        <p:blipFill>
          <a:blip r:embed="rId16">
            <a:clrChange>
              <a:clrFrom>
                <a:srgbClr val="F5F7FA"/>
              </a:clrFrom>
              <a:clrTo>
                <a:srgbClr val="F5F7FA">
                  <a:alpha val="0"/>
                </a:srgbClr>
              </a:clrTo>
            </a:clrChange>
          </a:blip>
          <a:stretch>
            <a:fillRect/>
          </a:stretch>
        </p:blipFill>
        <p:spPr>
          <a:xfrm rot="902692">
            <a:off x="5754567" y="2119667"/>
            <a:ext cx="2243227" cy="1456424"/>
          </a:xfrm>
          <a:prstGeom prst="rect">
            <a:avLst/>
          </a:prstGeom>
        </p:spPr>
      </p:pic>
      <p:pic>
        <p:nvPicPr>
          <p:cNvPr id="68" name="Image 67"/>
          <p:cNvPicPr>
            <a:picLocks noChangeAspect="1"/>
          </p:cNvPicPr>
          <p:nvPr/>
        </p:nvPicPr>
        <p:blipFill>
          <a:blip r:embed="rId17">
            <a:clrChange>
              <a:clrFrom>
                <a:srgbClr val="FFFFFF"/>
              </a:clrFrom>
              <a:clrTo>
                <a:srgbClr val="FFFFFF">
                  <a:alpha val="0"/>
                </a:srgbClr>
              </a:clrTo>
            </a:clrChange>
          </a:blip>
          <a:stretch>
            <a:fillRect/>
          </a:stretch>
        </p:blipFill>
        <p:spPr>
          <a:xfrm>
            <a:off x="8649391" y="2191628"/>
            <a:ext cx="1857375" cy="1257300"/>
          </a:xfrm>
          <a:prstGeom prst="rect">
            <a:avLst/>
          </a:prstGeom>
        </p:spPr>
      </p:pic>
      <p:pic>
        <p:nvPicPr>
          <p:cNvPr id="70" name="Image 69"/>
          <p:cNvPicPr>
            <a:picLocks noChangeAspect="1"/>
          </p:cNvPicPr>
          <p:nvPr/>
        </p:nvPicPr>
        <p:blipFill>
          <a:blip r:embed="rId18">
            <a:clrChange>
              <a:clrFrom>
                <a:srgbClr val="FFFFFF"/>
              </a:clrFrom>
              <a:clrTo>
                <a:srgbClr val="FFFFFF">
                  <a:alpha val="0"/>
                </a:srgbClr>
              </a:clrTo>
            </a:clrChange>
          </a:blip>
          <a:stretch>
            <a:fillRect/>
          </a:stretch>
        </p:blipFill>
        <p:spPr>
          <a:xfrm>
            <a:off x="5618594" y="3679861"/>
            <a:ext cx="2104319" cy="1368382"/>
          </a:xfrm>
          <a:prstGeom prst="rect">
            <a:avLst/>
          </a:prstGeom>
        </p:spPr>
      </p:pic>
      <p:pic>
        <p:nvPicPr>
          <p:cNvPr id="71" name="Picture 6"/>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44499" y="5119193"/>
            <a:ext cx="2465239" cy="1530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Image 71"/>
          <p:cNvPicPr>
            <a:picLocks noChangeAspect="1"/>
          </p:cNvPicPr>
          <p:nvPr/>
        </p:nvPicPr>
        <p:blipFill>
          <a:blip r:embed="rId20">
            <a:clrChange>
              <a:clrFrom>
                <a:srgbClr val="FFFFFF"/>
              </a:clrFrom>
              <a:clrTo>
                <a:srgbClr val="FFFFFF">
                  <a:alpha val="0"/>
                </a:srgbClr>
              </a:clrTo>
            </a:clrChange>
          </a:blip>
          <a:stretch>
            <a:fillRect/>
          </a:stretch>
        </p:blipFill>
        <p:spPr>
          <a:xfrm>
            <a:off x="7197672" y="3246904"/>
            <a:ext cx="2053692" cy="1823701"/>
          </a:xfrm>
          <a:prstGeom prst="rect">
            <a:avLst/>
          </a:prstGeom>
        </p:spPr>
      </p:pic>
      <p:pic>
        <p:nvPicPr>
          <p:cNvPr id="73" name="Image 72"/>
          <p:cNvPicPr>
            <a:picLocks noChangeAspect="1"/>
          </p:cNvPicPr>
          <p:nvPr/>
        </p:nvPicPr>
        <p:blipFill>
          <a:blip r:embed="rId21">
            <a:clrChange>
              <a:clrFrom>
                <a:srgbClr val="FFFFFF"/>
              </a:clrFrom>
              <a:clrTo>
                <a:srgbClr val="FFFFFF">
                  <a:alpha val="0"/>
                </a:srgbClr>
              </a:clrTo>
            </a:clrChange>
          </a:blip>
          <a:stretch>
            <a:fillRect/>
          </a:stretch>
        </p:blipFill>
        <p:spPr>
          <a:xfrm>
            <a:off x="9266554" y="3084930"/>
            <a:ext cx="2676525" cy="3450919"/>
          </a:xfrm>
          <a:prstGeom prst="rect">
            <a:avLst/>
          </a:prstGeom>
        </p:spPr>
      </p:pic>
      <p:pic>
        <p:nvPicPr>
          <p:cNvPr id="74" name="Image 73"/>
          <p:cNvPicPr>
            <a:picLocks noChangeAspect="1"/>
          </p:cNvPicPr>
          <p:nvPr/>
        </p:nvPicPr>
        <p:blipFill>
          <a:blip r:embed="rId22">
            <a:clrChange>
              <a:clrFrom>
                <a:srgbClr val="FFFFFF"/>
              </a:clrFrom>
              <a:clrTo>
                <a:srgbClr val="FFFFFF">
                  <a:alpha val="0"/>
                </a:srgbClr>
              </a:clrTo>
            </a:clrChange>
          </a:blip>
          <a:stretch>
            <a:fillRect/>
          </a:stretch>
        </p:blipFill>
        <p:spPr>
          <a:xfrm>
            <a:off x="9775344" y="4311469"/>
            <a:ext cx="1257300" cy="1104900"/>
          </a:xfrm>
          <a:prstGeom prst="rect">
            <a:avLst/>
          </a:prstGeom>
        </p:spPr>
      </p:pic>
      <p:pic>
        <p:nvPicPr>
          <p:cNvPr id="75" name="Image 74"/>
          <p:cNvPicPr>
            <a:picLocks noChangeAspect="1"/>
          </p:cNvPicPr>
          <p:nvPr/>
        </p:nvPicPr>
        <p:blipFill>
          <a:blip r:embed="rId23">
            <a:clrChange>
              <a:clrFrom>
                <a:srgbClr val="FFFFFF"/>
              </a:clrFrom>
              <a:clrTo>
                <a:srgbClr val="FFFFFF">
                  <a:alpha val="0"/>
                </a:srgbClr>
              </a:clrTo>
            </a:clrChange>
          </a:blip>
          <a:stretch>
            <a:fillRect/>
          </a:stretch>
        </p:blipFill>
        <p:spPr>
          <a:xfrm>
            <a:off x="5629227" y="5141937"/>
            <a:ext cx="1971675" cy="1143000"/>
          </a:xfrm>
          <a:prstGeom prst="rect">
            <a:avLst/>
          </a:prstGeom>
        </p:spPr>
      </p:pic>
      <p:pic>
        <p:nvPicPr>
          <p:cNvPr id="34" name="Picture 4" descr="Résultat de recherche d'images pour &quot;chariot cavalier&quot;"/>
          <p:cNvPicPr>
            <a:picLocks noChangeAspect="1" noChangeArrowheads="1"/>
          </p:cNvPicPr>
          <p:nvPr/>
        </p:nvPicPr>
        <p:blipFill rotWithShape="1">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l="22152" t="16630" r="20292" b="13951"/>
          <a:stretch/>
        </p:blipFill>
        <p:spPr bwMode="auto">
          <a:xfrm>
            <a:off x="3698052" y="3576544"/>
            <a:ext cx="1585274" cy="1434009"/>
          </a:xfrm>
          <a:prstGeom prst="rect">
            <a:avLst/>
          </a:prstGeom>
          <a:noFill/>
          <a:extLst>
            <a:ext uri="{909E8E84-426E-40DD-AFC4-6F175D3DCCD1}">
              <a14:hiddenFill xmlns:a14="http://schemas.microsoft.com/office/drawing/2010/main">
                <a:solidFill>
                  <a:srgbClr val="FFFFFF"/>
                </a:solidFill>
              </a14:hiddenFill>
            </a:ext>
          </a:extLst>
        </p:spPr>
      </p:pic>
      <p:pic>
        <p:nvPicPr>
          <p:cNvPr id="35" name="Image 34"/>
          <p:cNvPicPr>
            <a:picLocks noChangeAspect="1"/>
          </p:cNvPicPr>
          <p:nvPr/>
        </p:nvPicPr>
        <p:blipFill>
          <a:blip r:embed="rId25">
            <a:clrChange>
              <a:clrFrom>
                <a:srgbClr val="FFFFFF"/>
              </a:clrFrom>
              <a:clrTo>
                <a:srgbClr val="FFFFFF">
                  <a:alpha val="0"/>
                </a:srgbClr>
              </a:clrTo>
            </a:clrChange>
          </a:blip>
          <a:stretch>
            <a:fillRect/>
          </a:stretch>
        </p:blipFill>
        <p:spPr>
          <a:xfrm>
            <a:off x="3393823" y="5048250"/>
            <a:ext cx="1914116" cy="1049083"/>
          </a:xfrm>
          <a:prstGeom prst="rect">
            <a:avLst/>
          </a:prstGeom>
        </p:spPr>
      </p:pic>
    </p:spTree>
    <p:extLst>
      <p:ext uri="{BB962C8B-B14F-4D97-AF65-F5344CB8AC3E}">
        <p14:creationId xmlns:p14="http://schemas.microsoft.com/office/powerpoint/2010/main" val="42575423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86" y="104125"/>
            <a:ext cx="2204314" cy="816669"/>
          </a:xfrm>
          <a:prstGeom prst="rect">
            <a:avLst/>
          </a:prstGeom>
        </p:spPr>
      </p:pic>
      <p:sp>
        <p:nvSpPr>
          <p:cNvPr id="41" name="Rectangle à coins arrondis 40"/>
          <p:cNvSpPr/>
          <p:nvPr/>
        </p:nvSpPr>
        <p:spPr bwMode="auto">
          <a:xfrm flipH="1">
            <a:off x="0" y="0"/>
            <a:ext cx="12192000" cy="6858000"/>
          </a:xfrm>
          <a:prstGeom prst="roundRect">
            <a:avLst>
              <a:gd name="adj" fmla="val 0"/>
            </a:avLst>
          </a:prstGeom>
          <a:solidFill>
            <a:srgbClr val="70AD47">
              <a:lumMod val="20000"/>
              <a:lumOff val="8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1280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1" i="0" u="none" strike="noStrike" kern="0" cap="none" spc="0" normalizeH="0" baseline="0" noProof="0" dirty="0">
              <a:ln>
                <a:noFill/>
              </a:ln>
              <a:solidFill>
                <a:srgbClr val="00B050"/>
              </a:solidFill>
              <a:effectLst/>
              <a:uLnTx/>
              <a:uFillTx/>
              <a:latin typeface="Calibri"/>
              <a:ea typeface="+mn-ea"/>
              <a:cs typeface="+mn-cs"/>
            </a:endParaRPr>
          </a:p>
        </p:txBody>
      </p:sp>
      <p:sp>
        <p:nvSpPr>
          <p:cNvPr id="42" name="Rectangle 2"/>
          <p:cNvSpPr txBox="1">
            <a:spLocks noChangeArrowheads="1"/>
          </p:cNvSpPr>
          <p:nvPr/>
        </p:nvSpPr>
        <p:spPr bwMode="auto">
          <a:xfrm>
            <a:off x="242471" y="6101298"/>
            <a:ext cx="1934388" cy="5833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00B050"/>
                </a:solidFill>
                <a:effectLst/>
                <a:uLnTx/>
                <a:uFillTx/>
                <a:latin typeface="Calibri"/>
                <a:ea typeface="+mn-ea"/>
                <a:cs typeface="+mn-cs"/>
              </a:rPr>
              <a:t>Pour tous les 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00B050"/>
                </a:solidFill>
                <a:effectLst/>
                <a:uLnTx/>
                <a:uFillTx/>
                <a:latin typeface="Calibri"/>
                <a:ea typeface="+mn-ea"/>
                <a:cs typeface="+mn-cs"/>
              </a:rPr>
              <a:t>(IN)FORMATION</a:t>
            </a:r>
          </a:p>
        </p:txBody>
      </p:sp>
      <p:pic>
        <p:nvPicPr>
          <p:cNvPr id="43" name="Image 42"/>
          <p:cNvPicPr>
            <a:picLocks noChangeAspect="1"/>
          </p:cNvPicPr>
          <p:nvPr/>
        </p:nvPicPr>
        <p:blipFill>
          <a:blip r:embed="rId3">
            <a:clrChange>
              <a:clrFrom>
                <a:srgbClr val="FFFFFF"/>
              </a:clrFrom>
              <a:clrTo>
                <a:srgbClr val="FFFFFF">
                  <a:alpha val="0"/>
                </a:srgbClr>
              </a:clrTo>
            </a:clrChange>
          </a:blip>
          <a:stretch>
            <a:fillRect/>
          </a:stretch>
        </p:blipFill>
        <p:spPr>
          <a:xfrm>
            <a:off x="88998" y="3362002"/>
            <a:ext cx="2073965" cy="1708603"/>
          </a:xfrm>
          <a:prstGeom prst="rect">
            <a:avLst/>
          </a:prstGeom>
        </p:spPr>
      </p:pic>
      <p:pic>
        <p:nvPicPr>
          <p:cNvPr id="44" name="Image 43"/>
          <p:cNvPicPr>
            <a:picLocks noChangeAspect="1"/>
          </p:cNvPicPr>
          <p:nvPr/>
        </p:nvPicPr>
        <p:blipFill>
          <a:blip r:embed="rId4">
            <a:clrChange>
              <a:clrFrom>
                <a:srgbClr val="FFFFFF"/>
              </a:clrFrom>
              <a:clrTo>
                <a:srgbClr val="FFFFFF">
                  <a:alpha val="0"/>
                </a:srgbClr>
              </a:clrTo>
            </a:clrChange>
          </a:blip>
          <a:stretch>
            <a:fillRect/>
          </a:stretch>
        </p:blipFill>
        <p:spPr>
          <a:xfrm>
            <a:off x="340461" y="222254"/>
            <a:ext cx="1218218" cy="785237"/>
          </a:xfrm>
          <a:prstGeom prst="rect">
            <a:avLst/>
          </a:prstGeom>
        </p:spPr>
      </p:pic>
      <p:pic>
        <p:nvPicPr>
          <p:cNvPr id="45" name="Image 44"/>
          <p:cNvPicPr>
            <a:picLocks noChangeAspect="1"/>
          </p:cNvPicPr>
          <p:nvPr/>
        </p:nvPicPr>
        <p:blipFill>
          <a:blip r:embed="rId5">
            <a:clrChange>
              <a:clrFrom>
                <a:srgbClr val="FFFFFF"/>
              </a:clrFrom>
              <a:clrTo>
                <a:srgbClr val="FFFFFF">
                  <a:alpha val="0"/>
                </a:srgbClr>
              </a:clrTo>
            </a:clrChange>
          </a:blip>
          <a:stretch>
            <a:fillRect/>
          </a:stretch>
        </p:blipFill>
        <p:spPr>
          <a:xfrm>
            <a:off x="1679889" y="1854189"/>
            <a:ext cx="1314450" cy="1800225"/>
          </a:xfrm>
          <a:prstGeom prst="rect">
            <a:avLst/>
          </a:prstGeom>
        </p:spPr>
      </p:pic>
      <p:pic>
        <p:nvPicPr>
          <p:cNvPr id="46" name="Image 45"/>
          <p:cNvPicPr>
            <a:picLocks noChangeAspect="1"/>
          </p:cNvPicPr>
          <p:nvPr/>
        </p:nvPicPr>
        <p:blipFill>
          <a:blip r:embed="rId6">
            <a:clrChange>
              <a:clrFrom>
                <a:srgbClr val="FFFFFF"/>
              </a:clrFrom>
              <a:clrTo>
                <a:srgbClr val="FFFFFF">
                  <a:alpha val="0"/>
                </a:srgbClr>
              </a:clrTo>
            </a:clrChange>
          </a:blip>
          <a:stretch>
            <a:fillRect/>
          </a:stretch>
        </p:blipFill>
        <p:spPr>
          <a:xfrm>
            <a:off x="117813" y="1411277"/>
            <a:ext cx="1343025" cy="1343025"/>
          </a:xfrm>
          <a:prstGeom prst="rect">
            <a:avLst/>
          </a:prstGeom>
        </p:spPr>
      </p:pic>
      <p:pic>
        <p:nvPicPr>
          <p:cNvPr id="47" name="Image 46"/>
          <p:cNvPicPr>
            <a:picLocks noChangeAspect="1"/>
          </p:cNvPicPr>
          <p:nvPr/>
        </p:nvPicPr>
        <p:blipFill>
          <a:blip r:embed="rId7">
            <a:clrChange>
              <a:clrFrom>
                <a:srgbClr val="FFFFFF"/>
              </a:clrFrom>
              <a:clrTo>
                <a:srgbClr val="FFFFFF">
                  <a:alpha val="0"/>
                </a:srgbClr>
              </a:clrTo>
            </a:clrChange>
          </a:blip>
          <a:stretch>
            <a:fillRect/>
          </a:stretch>
        </p:blipFill>
        <p:spPr>
          <a:xfrm>
            <a:off x="1436662" y="5011482"/>
            <a:ext cx="1752600" cy="1028700"/>
          </a:xfrm>
          <a:prstGeom prst="rect">
            <a:avLst/>
          </a:prstGeom>
        </p:spPr>
      </p:pic>
      <p:pic>
        <p:nvPicPr>
          <p:cNvPr id="48" name="Picture 2" descr="AM 22">
            <a:hlinkClick r:id="rId8"/>
          </p:cNvPr>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1598244" y="129642"/>
            <a:ext cx="1224000" cy="1224001"/>
          </a:xfrm>
          <a:prstGeom prst="rect">
            <a:avLst/>
          </a:prstGeom>
          <a:noFill/>
        </p:spPr>
      </p:pic>
      <p:sp>
        <p:nvSpPr>
          <p:cNvPr id="49" name="Rectangle 2"/>
          <p:cNvSpPr txBox="1">
            <a:spLocks noChangeArrowheads="1"/>
          </p:cNvSpPr>
          <p:nvPr/>
        </p:nvSpPr>
        <p:spPr bwMode="auto">
          <a:xfrm rot="16200000">
            <a:off x="-636956" y="6103018"/>
            <a:ext cx="1476281" cy="727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1" u="none" strike="noStrike" kern="1200" cap="none" spc="0" normalizeH="0" baseline="0" noProof="0" dirty="0">
                <a:ln>
                  <a:noFill/>
                </a:ln>
                <a:solidFill>
                  <a:srgbClr val="00B050"/>
                </a:solidFill>
                <a:effectLst/>
                <a:uLnTx/>
                <a:uFillTx/>
                <a:latin typeface="Calibri"/>
                <a:ea typeface="+mn-ea"/>
                <a:cs typeface="+mn-cs"/>
              </a:rPr>
              <a:t>INRS – TH - 2020</a:t>
            </a:r>
            <a:endParaRPr kumimoji="0" lang="fr-FR" sz="900" b="1" i="1" u="none" strike="noStrike" kern="1200" cap="none" spc="0" normalizeH="0" baseline="0" noProof="0" dirty="0">
              <a:ln>
                <a:noFill/>
              </a:ln>
              <a:solidFill>
                <a:srgbClr val="00B050"/>
              </a:solidFill>
              <a:effectLst/>
              <a:uLnTx/>
              <a:uFillTx/>
              <a:latin typeface="Calibri"/>
              <a:ea typeface="+mn-ea"/>
              <a:cs typeface="+mn-cs"/>
            </a:endParaRPr>
          </a:p>
        </p:txBody>
      </p:sp>
      <p:sp>
        <p:nvSpPr>
          <p:cNvPr id="50" name="Rectangle à coins arrondis 49"/>
          <p:cNvSpPr/>
          <p:nvPr/>
        </p:nvSpPr>
        <p:spPr bwMode="auto">
          <a:xfrm flipH="1">
            <a:off x="3236443" y="95953"/>
            <a:ext cx="8892000" cy="6696000"/>
          </a:xfrm>
          <a:prstGeom prst="roundRect">
            <a:avLst>
              <a:gd name="adj" fmla="val 5755"/>
            </a:avLst>
          </a:prstGeom>
          <a:solidFill>
            <a:srgbClr val="FFC000">
              <a:lumMod val="20000"/>
              <a:lumOff val="80000"/>
            </a:srgbClr>
          </a:solidFill>
          <a:ln w="28575" cap="flat" cmpd="sng" algn="ctr">
            <a:solidFill>
              <a:srgbClr val="FF6E01"/>
            </a:solidFill>
            <a:prstDash val="solid"/>
            <a:round/>
            <a:headEnd type="none" w="med" len="med"/>
            <a:tailEnd type="none" w="med" len="med"/>
          </a:ln>
          <a:effectLst>
            <a:outerShdw blurRad="63500" dist="254000" dir="12000000" algn="b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81280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1" i="0" u="none" strike="noStrike" kern="0" cap="none" spc="0" normalizeH="0" baseline="0" noProof="0" dirty="0">
              <a:ln>
                <a:noFill/>
              </a:ln>
              <a:solidFill>
                <a:srgbClr val="00B050"/>
              </a:solidFill>
              <a:effectLst/>
              <a:uLnTx/>
              <a:uFillTx/>
              <a:latin typeface="Calibri"/>
              <a:ea typeface="+mn-ea"/>
              <a:cs typeface="+mn-cs"/>
            </a:endParaRPr>
          </a:p>
        </p:txBody>
      </p:sp>
      <p:sp>
        <p:nvSpPr>
          <p:cNvPr id="51" name="Rectangle 2"/>
          <p:cNvSpPr txBox="1">
            <a:spLocks noChangeArrowheads="1"/>
          </p:cNvSpPr>
          <p:nvPr/>
        </p:nvSpPr>
        <p:spPr bwMode="auto">
          <a:xfrm>
            <a:off x="7726498" y="137249"/>
            <a:ext cx="4187453" cy="5760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FF6E01"/>
                </a:solidFill>
                <a:effectLst/>
                <a:uLnTx/>
                <a:uFillTx/>
                <a:latin typeface="Calibri"/>
                <a:ea typeface="+mn-ea"/>
                <a:cs typeface="+mn-cs"/>
              </a:rPr>
              <a:t>E.T. automoteurs et/ou levage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FF6E01"/>
                </a:solidFill>
                <a:effectLst/>
                <a:uLnTx/>
                <a:uFillTx/>
                <a:latin typeface="Calibri"/>
                <a:ea typeface="+mn-ea"/>
                <a:cs typeface="+mn-cs"/>
              </a:rPr>
              <a:t>FORMATION</a:t>
            </a:r>
          </a:p>
        </p:txBody>
      </p:sp>
      <p:pic>
        <p:nvPicPr>
          <p:cNvPr id="52" name="Picture 4" descr="RÃ©sultat de recherche d'images pour &quot;camion multibennes&quot;"/>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7625" b="10028"/>
          <a:stretch/>
        </p:blipFill>
        <p:spPr bwMode="auto">
          <a:xfrm>
            <a:off x="9600467" y="696637"/>
            <a:ext cx="2397514" cy="1300891"/>
          </a:xfrm>
          <a:prstGeom prst="rect">
            <a:avLst/>
          </a:prstGeom>
          <a:noFill/>
          <a:extLst>
            <a:ext uri="{909E8E84-426E-40DD-AFC4-6F175D3DCCD1}">
              <a14:hiddenFill xmlns:a14="http://schemas.microsoft.com/office/drawing/2010/main">
                <a:solidFill>
                  <a:srgbClr val="FFFFFF"/>
                </a:solidFill>
              </a14:hiddenFill>
            </a:ext>
          </a:extLst>
        </p:spPr>
      </p:pic>
      <p:pic>
        <p:nvPicPr>
          <p:cNvPr id="53" name="Image 52"/>
          <p:cNvPicPr>
            <a:picLocks noChangeAspect="1"/>
          </p:cNvPicPr>
          <p:nvPr/>
        </p:nvPicPr>
        <p:blipFill>
          <a:blip r:embed="rId11">
            <a:clrChange>
              <a:clrFrom>
                <a:srgbClr val="FFFFFF"/>
              </a:clrFrom>
              <a:clrTo>
                <a:srgbClr val="FFFFFF">
                  <a:alpha val="0"/>
                </a:srgbClr>
              </a:clrTo>
            </a:clrChange>
          </a:blip>
          <a:stretch>
            <a:fillRect/>
          </a:stretch>
        </p:blipFill>
        <p:spPr>
          <a:xfrm>
            <a:off x="7614586" y="1133316"/>
            <a:ext cx="1762125" cy="1076325"/>
          </a:xfrm>
          <a:prstGeom prst="rect">
            <a:avLst/>
          </a:prstGeom>
        </p:spPr>
      </p:pic>
      <p:pic>
        <p:nvPicPr>
          <p:cNvPr id="54" name="Image 53"/>
          <p:cNvPicPr>
            <a:picLocks noChangeAspect="1"/>
          </p:cNvPicPr>
          <p:nvPr/>
        </p:nvPicPr>
        <p:blipFill>
          <a:blip r:embed="rId12">
            <a:clrChange>
              <a:clrFrom>
                <a:srgbClr val="FFFFFF"/>
              </a:clrFrom>
              <a:clrTo>
                <a:srgbClr val="FFFFFF">
                  <a:alpha val="0"/>
                </a:srgbClr>
              </a:clrTo>
            </a:clrChange>
          </a:blip>
          <a:stretch>
            <a:fillRect/>
          </a:stretch>
        </p:blipFill>
        <p:spPr>
          <a:xfrm>
            <a:off x="3358153" y="213781"/>
            <a:ext cx="1885950" cy="1999144"/>
          </a:xfrm>
          <a:prstGeom prst="rect">
            <a:avLst/>
          </a:prstGeom>
        </p:spPr>
      </p:pic>
      <p:pic>
        <p:nvPicPr>
          <p:cNvPr id="55" name="Image 54"/>
          <p:cNvPicPr>
            <a:picLocks noChangeAspect="1"/>
          </p:cNvPicPr>
          <p:nvPr/>
        </p:nvPicPr>
        <p:blipFill>
          <a:blip r:embed="rId13">
            <a:clrChange>
              <a:clrFrom>
                <a:srgbClr val="FFFFFF"/>
              </a:clrFrom>
              <a:clrTo>
                <a:srgbClr val="FFFFFF">
                  <a:alpha val="0"/>
                </a:srgbClr>
              </a:clrTo>
            </a:clrChange>
          </a:blip>
          <a:stretch>
            <a:fillRect/>
          </a:stretch>
        </p:blipFill>
        <p:spPr>
          <a:xfrm>
            <a:off x="4787707" y="997355"/>
            <a:ext cx="1463353" cy="1232297"/>
          </a:xfrm>
          <a:prstGeom prst="rect">
            <a:avLst/>
          </a:prstGeom>
        </p:spPr>
      </p:pic>
      <p:pic>
        <p:nvPicPr>
          <p:cNvPr id="56" name="Image 55"/>
          <p:cNvPicPr>
            <a:picLocks noChangeAspect="1"/>
          </p:cNvPicPr>
          <p:nvPr/>
        </p:nvPicPr>
        <p:blipFill>
          <a:blip r:embed="rId14">
            <a:clrChange>
              <a:clrFrom>
                <a:srgbClr val="FFFFFF"/>
              </a:clrFrom>
              <a:clrTo>
                <a:srgbClr val="FFFFFF">
                  <a:alpha val="0"/>
                </a:srgbClr>
              </a:clrTo>
            </a:clrChange>
          </a:blip>
          <a:stretch>
            <a:fillRect/>
          </a:stretch>
        </p:blipFill>
        <p:spPr>
          <a:xfrm>
            <a:off x="6194484" y="41163"/>
            <a:ext cx="1800225" cy="1609725"/>
          </a:xfrm>
          <a:prstGeom prst="rect">
            <a:avLst/>
          </a:prstGeom>
        </p:spPr>
      </p:pic>
      <p:sp>
        <p:nvSpPr>
          <p:cNvPr id="58" name="Rectangle à coins arrondis 57"/>
          <p:cNvSpPr/>
          <p:nvPr/>
        </p:nvSpPr>
        <p:spPr bwMode="auto">
          <a:xfrm flipH="1">
            <a:off x="3316521" y="3518687"/>
            <a:ext cx="8748000" cy="3204000"/>
          </a:xfrm>
          <a:prstGeom prst="roundRect">
            <a:avLst>
              <a:gd name="adj" fmla="val 10149"/>
            </a:avLst>
          </a:prstGeom>
          <a:solidFill>
            <a:srgbClr val="ED7D31">
              <a:lumMod val="20000"/>
              <a:lumOff val="8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1280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1" i="0" u="none" strike="noStrike" kern="0" cap="none" spc="0" normalizeH="0" baseline="0" noProof="0" dirty="0">
              <a:ln>
                <a:noFill/>
              </a:ln>
              <a:solidFill>
                <a:srgbClr val="FF0000"/>
              </a:solidFill>
              <a:effectLst/>
              <a:uLnTx/>
              <a:uFillTx/>
              <a:latin typeface="Calibri"/>
              <a:ea typeface="+mn-ea"/>
              <a:cs typeface="+mn-cs"/>
            </a:endParaRPr>
          </a:p>
        </p:txBody>
      </p:sp>
      <p:sp>
        <p:nvSpPr>
          <p:cNvPr id="59" name="Rectangle 2"/>
          <p:cNvSpPr txBox="1">
            <a:spLocks noChangeArrowheads="1"/>
          </p:cNvSpPr>
          <p:nvPr/>
        </p:nvSpPr>
        <p:spPr bwMode="auto">
          <a:xfrm>
            <a:off x="3384881" y="6040182"/>
            <a:ext cx="1888858" cy="7105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FF0000"/>
                </a:solidFill>
                <a:effectLst/>
                <a:uLnTx/>
                <a:uFillTx/>
                <a:latin typeface="Calibri"/>
                <a:ea typeface="+mn-ea"/>
                <a:cs typeface="+mn-cs"/>
              </a:rPr>
              <a:t>6 familles d’E.T.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FF0000"/>
                </a:solidFill>
                <a:effectLst/>
                <a:uLnTx/>
                <a:uFillTx/>
                <a:latin typeface="Calibri"/>
                <a:ea typeface="+mn-ea"/>
                <a:cs typeface="+mn-cs"/>
              </a:rPr>
              <a:t>AUTORISATION</a:t>
            </a:r>
          </a:p>
        </p:txBody>
      </p:sp>
      <p:pic>
        <p:nvPicPr>
          <p:cNvPr id="62" name="Image 61"/>
          <p:cNvPicPr>
            <a:picLocks noChangeAspect="1"/>
          </p:cNvPicPr>
          <p:nvPr/>
        </p:nvPicPr>
        <p:blipFill>
          <a:blip r:embed="rId15">
            <a:clrChange>
              <a:clrFrom>
                <a:srgbClr val="FFFFFF"/>
              </a:clrFrom>
              <a:clrTo>
                <a:srgbClr val="FFFFFF">
                  <a:alpha val="0"/>
                </a:srgbClr>
              </a:clrTo>
            </a:clrChange>
          </a:blip>
          <a:stretch>
            <a:fillRect/>
          </a:stretch>
        </p:blipFill>
        <p:spPr>
          <a:xfrm>
            <a:off x="4280027" y="2288365"/>
            <a:ext cx="1157493" cy="1148005"/>
          </a:xfrm>
          <a:prstGeom prst="rect">
            <a:avLst/>
          </a:prstGeom>
        </p:spPr>
      </p:pic>
      <p:sp>
        <p:nvSpPr>
          <p:cNvPr id="64" name="Rectangle à coins arrondis 63"/>
          <p:cNvSpPr/>
          <p:nvPr/>
        </p:nvSpPr>
        <p:spPr bwMode="auto">
          <a:xfrm flipH="1">
            <a:off x="3316521" y="3518687"/>
            <a:ext cx="8748000" cy="3204000"/>
          </a:xfrm>
          <a:prstGeom prst="roundRect">
            <a:avLst>
              <a:gd name="adj" fmla="val 10149"/>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1280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67" name="Image 66"/>
          <p:cNvPicPr>
            <a:picLocks noChangeAspect="1"/>
          </p:cNvPicPr>
          <p:nvPr/>
        </p:nvPicPr>
        <p:blipFill>
          <a:blip r:embed="rId16">
            <a:clrChange>
              <a:clrFrom>
                <a:srgbClr val="F5F7FA"/>
              </a:clrFrom>
              <a:clrTo>
                <a:srgbClr val="F5F7FA">
                  <a:alpha val="0"/>
                </a:srgbClr>
              </a:clrTo>
            </a:clrChange>
          </a:blip>
          <a:stretch>
            <a:fillRect/>
          </a:stretch>
        </p:blipFill>
        <p:spPr>
          <a:xfrm rot="902692">
            <a:off x="5754567" y="2119667"/>
            <a:ext cx="2243227" cy="1456424"/>
          </a:xfrm>
          <a:prstGeom prst="rect">
            <a:avLst/>
          </a:prstGeom>
        </p:spPr>
      </p:pic>
      <p:pic>
        <p:nvPicPr>
          <p:cNvPr id="68" name="Image 67"/>
          <p:cNvPicPr>
            <a:picLocks noChangeAspect="1"/>
          </p:cNvPicPr>
          <p:nvPr/>
        </p:nvPicPr>
        <p:blipFill>
          <a:blip r:embed="rId17">
            <a:clrChange>
              <a:clrFrom>
                <a:srgbClr val="FFFFFF"/>
              </a:clrFrom>
              <a:clrTo>
                <a:srgbClr val="FFFFFF">
                  <a:alpha val="0"/>
                </a:srgbClr>
              </a:clrTo>
            </a:clrChange>
          </a:blip>
          <a:stretch>
            <a:fillRect/>
          </a:stretch>
        </p:blipFill>
        <p:spPr>
          <a:xfrm>
            <a:off x="8649391" y="2191628"/>
            <a:ext cx="1857375" cy="1257300"/>
          </a:xfrm>
          <a:prstGeom prst="rect">
            <a:avLst/>
          </a:prstGeom>
        </p:spPr>
      </p:pic>
      <p:pic>
        <p:nvPicPr>
          <p:cNvPr id="70" name="Image 69"/>
          <p:cNvPicPr>
            <a:picLocks noChangeAspect="1"/>
          </p:cNvPicPr>
          <p:nvPr/>
        </p:nvPicPr>
        <p:blipFill>
          <a:blip r:embed="rId18">
            <a:clrChange>
              <a:clrFrom>
                <a:srgbClr val="FFFFFF"/>
              </a:clrFrom>
              <a:clrTo>
                <a:srgbClr val="FFFFFF">
                  <a:alpha val="0"/>
                </a:srgbClr>
              </a:clrTo>
            </a:clrChange>
          </a:blip>
          <a:stretch>
            <a:fillRect/>
          </a:stretch>
        </p:blipFill>
        <p:spPr>
          <a:xfrm>
            <a:off x="5618594" y="3679861"/>
            <a:ext cx="2104319" cy="1368382"/>
          </a:xfrm>
          <a:prstGeom prst="rect">
            <a:avLst/>
          </a:prstGeom>
        </p:spPr>
      </p:pic>
      <p:pic>
        <p:nvPicPr>
          <p:cNvPr id="71" name="Picture 6"/>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44499" y="5119193"/>
            <a:ext cx="2465239" cy="1530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Image 71"/>
          <p:cNvPicPr>
            <a:picLocks noChangeAspect="1"/>
          </p:cNvPicPr>
          <p:nvPr/>
        </p:nvPicPr>
        <p:blipFill>
          <a:blip r:embed="rId20">
            <a:clrChange>
              <a:clrFrom>
                <a:srgbClr val="FFFFFF"/>
              </a:clrFrom>
              <a:clrTo>
                <a:srgbClr val="FFFFFF">
                  <a:alpha val="0"/>
                </a:srgbClr>
              </a:clrTo>
            </a:clrChange>
          </a:blip>
          <a:stretch>
            <a:fillRect/>
          </a:stretch>
        </p:blipFill>
        <p:spPr>
          <a:xfrm>
            <a:off x="7197672" y="3246904"/>
            <a:ext cx="2053692" cy="1823701"/>
          </a:xfrm>
          <a:prstGeom prst="rect">
            <a:avLst/>
          </a:prstGeom>
        </p:spPr>
      </p:pic>
      <p:pic>
        <p:nvPicPr>
          <p:cNvPr id="73" name="Image 72"/>
          <p:cNvPicPr>
            <a:picLocks noChangeAspect="1"/>
          </p:cNvPicPr>
          <p:nvPr/>
        </p:nvPicPr>
        <p:blipFill>
          <a:blip r:embed="rId21">
            <a:clrChange>
              <a:clrFrom>
                <a:srgbClr val="FFFFFF"/>
              </a:clrFrom>
              <a:clrTo>
                <a:srgbClr val="FFFFFF">
                  <a:alpha val="0"/>
                </a:srgbClr>
              </a:clrTo>
            </a:clrChange>
          </a:blip>
          <a:stretch>
            <a:fillRect/>
          </a:stretch>
        </p:blipFill>
        <p:spPr>
          <a:xfrm>
            <a:off x="9266554" y="3084930"/>
            <a:ext cx="2676525" cy="3450919"/>
          </a:xfrm>
          <a:prstGeom prst="rect">
            <a:avLst/>
          </a:prstGeom>
        </p:spPr>
      </p:pic>
      <p:pic>
        <p:nvPicPr>
          <p:cNvPr id="74" name="Image 73"/>
          <p:cNvPicPr>
            <a:picLocks noChangeAspect="1"/>
          </p:cNvPicPr>
          <p:nvPr/>
        </p:nvPicPr>
        <p:blipFill>
          <a:blip r:embed="rId22">
            <a:clrChange>
              <a:clrFrom>
                <a:srgbClr val="FFFFFF"/>
              </a:clrFrom>
              <a:clrTo>
                <a:srgbClr val="FFFFFF">
                  <a:alpha val="0"/>
                </a:srgbClr>
              </a:clrTo>
            </a:clrChange>
          </a:blip>
          <a:stretch>
            <a:fillRect/>
          </a:stretch>
        </p:blipFill>
        <p:spPr>
          <a:xfrm>
            <a:off x="9775344" y="4311469"/>
            <a:ext cx="1257300" cy="1104900"/>
          </a:xfrm>
          <a:prstGeom prst="rect">
            <a:avLst/>
          </a:prstGeom>
        </p:spPr>
      </p:pic>
      <p:pic>
        <p:nvPicPr>
          <p:cNvPr id="75" name="Image 74"/>
          <p:cNvPicPr>
            <a:picLocks noChangeAspect="1"/>
          </p:cNvPicPr>
          <p:nvPr/>
        </p:nvPicPr>
        <p:blipFill>
          <a:blip r:embed="rId23">
            <a:clrChange>
              <a:clrFrom>
                <a:srgbClr val="FFFFFF"/>
              </a:clrFrom>
              <a:clrTo>
                <a:srgbClr val="FFFFFF">
                  <a:alpha val="0"/>
                </a:srgbClr>
              </a:clrTo>
            </a:clrChange>
          </a:blip>
          <a:stretch>
            <a:fillRect/>
          </a:stretch>
        </p:blipFill>
        <p:spPr>
          <a:xfrm>
            <a:off x="5629227" y="5141937"/>
            <a:ext cx="1971675" cy="1143000"/>
          </a:xfrm>
          <a:prstGeom prst="rect">
            <a:avLst/>
          </a:prstGeom>
        </p:spPr>
      </p:pic>
      <p:pic>
        <p:nvPicPr>
          <p:cNvPr id="36" name="Picture 4" descr="Résultat de recherche d'images pour &quot;chariot cavalier&quot;"/>
          <p:cNvPicPr>
            <a:picLocks noChangeAspect="1" noChangeArrowheads="1"/>
          </p:cNvPicPr>
          <p:nvPr/>
        </p:nvPicPr>
        <p:blipFill rotWithShape="1">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l="22152" t="16630" r="20292" b="13951"/>
          <a:stretch/>
        </p:blipFill>
        <p:spPr bwMode="auto">
          <a:xfrm>
            <a:off x="3698052" y="3576544"/>
            <a:ext cx="1585274" cy="1434009"/>
          </a:xfrm>
          <a:prstGeom prst="rect">
            <a:avLst/>
          </a:prstGeom>
          <a:noFill/>
          <a:extLst>
            <a:ext uri="{909E8E84-426E-40DD-AFC4-6F175D3DCCD1}">
              <a14:hiddenFill xmlns:a14="http://schemas.microsoft.com/office/drawing/2010/main">
                <a:solidFill>
                  <a:srgbClr val="FFFFFF"/>
                </a:solidFill>
              </a14:hiddenFill>
            </a:ext>
          </a:extLst>
        </p:spPr>
      </p:pic>
      <p:pic>
        <p:nvPicPr>
          <p:cNvPr id="37" name="Image 36"/>
          <p:cNvPicPr>
            <a:picLocks noChangeAspect="1"/>
          </p:cNvPicPr>
          <p:nvPr/>
        </p:nvPicPr>
        <p:blipFill>
          <a:blip r:embed="rId25">
            <a:clrChange>
              <a:clrFrom>
                <a:srgbClr val="FFFFFF"/>
              </a:clrFrom>
              <a:clrTo>
                <a:srgbClr val="FFFFFF">
                  <a:alpha val="0"/>
                </a:srgbClr>
              </a:clrTo>
            </a:clrChange>
          </a:blip>
          <a:stretch>
            <a:fillRect/>
          </a:stretch>
        </p:blipFill>
        <p:spPr>
          <a:xfrm>
            <a:off x="3393823" y="5048250"/>
            <a:ext cx="1914116" cy="1049083"/>
          </a:xfrm>
          <a:prstGeom prst="rect">
            <a:avLst/>
          </a:prstGeom>
        </p:spPr>
      </p:pic>
    </p:spTree>
    <p:extLst>
      <p:ext uri="{BB962C8B-B14F-4D97-AF65-F5344CB8AC3E}">
        <p14:creationId xmlns:p14="http://schemas.microsoft.com/office/powerpoint/2010/main" val="33955089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86" y="104125"/>
            <a:ext cx="2204314" cy="816669"/>
          </a:xfrm>
          <a:prstGeom prst="rect">
            <a:avLst/>
          </a:prstGeom>
        </p:spPr>
      </p:pic>
      <p:sp>
        <p:nvSpPr>
          <p:cNvPr id="41" name="Rectangle à coins arrondis 40"/>
          <p:cNvSpPr/>
          <p:nvPr/>
        </p:nvSpPr>
        <p:spPr bwMode="auto">
          <a:xfrm flipH="1">
            <a:off x="0" y="0"/>
            <a:ext cx="12192000" cy="6858000"/>
          </a:xfrm>
          <a:prstGeom prst="roundRect">
            <a:avLst>
              <a:gd name="adj" fmla="val 0"/>
            </a:avLst>
          </a:prstGeom>
          <a:solidFill>
            <a:srgbClr val="70AD47">
              <a:lumMod val="20000"/>
              <a:lumOff val="8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1280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1" i="0" u="none" strike="noStrike" kern="0" cap="none" spc="0" normalizeH="0" baseline="0" noProof="0" dirty="0">
              <a:ln>
                <a:noFill/>
              </a:ln>
              <a:solidFill>
                <a:srgbClr val="00B050"/>
              </a:solidFill>
              <a:effectLst/>
              <a:uLnTx/>
              <a:uFillTx/>
              <a:latin typeface="Calibri"/>
              <a:ea typeface="+mn-ea"/>
              <a:cs typeface="+mn-cs"/>
            </a:endParaRPr>
          </a:p>
        </p:txBody>
      </p:sp>
      <p:sp>
        <p:nvSpPr>
          <p:cNvPr id="42" name="Rectangle 2"/>
          <p:cNvSpPr txBox="1">
            <a:spLocks noChangeArrowheads="1"/>
          </p:cNvSpPr>
          <p:nvPr/>
        </p:nvSpPr>
        <p:spPr bwMode="auto">
          <a:xfrm>
            <a:off x="242471" y="6101298"/>
            <a:ext cx="1934388" cy="5833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00B050"/>
                </a:solidFill>
                <a:effectLst/>
                <a:uLnTx/>
                <a:uFillTx/>
                <a:latin typeface="Calibri"/>
                <a:ea typeface="+mn-ea"/>
                <a:cs typeface="+mn-cs"/>
              </a:rPr>
              <a:t>Pour tous les 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00B050"/>
                </a:solidFill>
                <a:effectLst/>
                <a:uLnTx/>
                <a:uFillTx/>
                <a:latin typeface="Calibri"/>
                <a:ea typeface="+mn-ea"/>
                <a:cs typeface="+mn-cs"/>
              </a:rPr>
              <a:t>(IN)FORMATION</a:t>
            </a:r>
          </a:p>
        </p:txBody>
      </p:sp>
      <p:pic>
        <p:nvPicPr>
          <p:cNvPr id="43" name="Image 42"/>
          <p:cNvPicPr>
            <a:picLocks noChangeAspect="1"/>
          </p:cNvPicPr>
          <p:nvPr/>
        </p:nvPicPr>
        <p:blipFill>
          <a:blip r:embed="rId3">
            <a:clrChange>
              <a:clrFrom>
                <a:srgbClr val="FFFFFF"/>
              </a:clrFrom>
              <a:clrTo>
                <a:srgbClr val="FFFFFF">
                  <a:alpha val="0"/>
                </a:srgbClr>
              </a:clrTo>
            </a:clrChange>
          </a:blip>
          <a:stretch>
            <a:fillRect/>
          </a:stretch>
        </p:blipFill>
        <p:spPr>
          <a:xfrm>
            <a:off x="88998" y="3362002"/>
            <a:ext cx="2073965" cy="1708603"/>
          </a:xfrm>
          <a:prstGeom prst="rect">
            <a:avLst/>
          </a:prstGeom>
        </p:spPr>
      </p:pic>
      <p:pic>
        <p:nvPicPr>
          <p:cNvPr id="44" name="Image 43"/>
          <p:cNvPicPr>
            <a:picLocks noChangeAspect="1"/>
          </p:cNvPicPr>
          <p:nvPr/>
        </p:nvPicPr>
        <p:blipFill>
          <a:blip r:embed="rId4">
            <a:clrChange>
              <a:clrFrom>
                <a:srgbClr val="FFFFFF"/>
              </a:clrFrom>
              <a:clrTo>
                <a:srgbClr val="FFFFFF">
                  <a:alpha val="0"/>
                </a:srgbClr>
              </a:clrTo>
            </a:clrChange>
          </a:blip>
          <a:stretch>
            <a:fillRect/>
          </a:stretch>
        </p:blipFill>
        <p:spPr>
          <a:xfrm>
            <a:off x="340461" y="222254"/>
            <a:ext cx="1218218" cy="785237"/>
          </a:xfrm>
          <a:prstGeom prst="rect">
            <a:avLst/>
          </a:prstGeom>
        </p:spPr>
      </p:pic>
      <p:pic>
        <p:nvPicPr>
          <p:cNvPr id="45" name="Image 44"/>
          <p:cNvPicPr>
            <a:picLocks noChangeAspect="1"/>
          </p:cNvPicPr>
          <p:nvPr/>
        </p:nvPicPr>
        <p:blipFill>
          <a:blip r:embed="rId5">
            <a:clrChange>
              <a:clrFrom>
                <a:srgbClr val="FFFFFF"/>
              </a:clrFrom>
              <a:clrTo>
                <a:srgbClr val="FFFFFF">
                  <a:alpha val="0"/>
                </a:srgbClr>
              </a:clrTo>
            </a:clrChange>
          </a:blip>
          <a:stretch>
            <a:fillRect/>
          </a:stretch>
        </p:blipFill>
        <p:spPr>
          <a:xfrm>
            <a:off x="1679889" y="1854189"/>
            <a:ext cx="1314450" cy="1800225"/>
          </a:xfrm>
          <a:prstGeom prst="rect">
            <a:avLst/>
          </a:prstGeom>
        </p:spPr>
      </p:pic>
      <p:pic>
        <p:nvPicPr>
          <p:cNvPr id="46" name="Image 45"/>
          <p:cNvPicPr>
            <a:picLocks noChangeAspect="1"/>
          </p:cNvPicPr>
          <p:nvPr/>
        </p:nvPicPr>
        <p:blipFill>
          <a:blip r:embed="rId6">
            <a:clrChange>
              <a:clrFrom>
                <a:srgbClr val="FFFFFF"/>
              </a:clrFrom>
              <a:clrTo>
                <a:srgbClr val="FFFFFF">
                  <a:alpha val="0"/>
                </a:srgbClr>
              </a:clrTo>
            </a:clrChange>
          </a:blip>
          <a:stretch>
            <a:fillRect/>
          </a:stretch>
        </p:blipFill>
        <p:spPr>
          <a:xfrm>
            <a:off x="117813" y="1411277"/>
            <a:ext cx="1343025" cy="1343025"/>
          </a:xfrm>
          <a:prstGeom prst="rect">
            <a:avLst/>
          </a:prstGeom>
        </p:spPr>
      </p:pic>
      <p:pic>
        <p:nvPicPr>
          <p:cNvPr id="47" name="Image 46"/>
          <p:cNvPicPr>
            <a:picLocks noChangeAspect="1"/>
          </p:cNvPicPr>
          <p:nvPr/>
        </p:nvPicPr>
        <p:blipFill>
          <a:blip r:embed="rId7">
            <a:clrChange>
              <a:clrFrom>
                <a:srgbClr val="FFFFFF"/>
              </a:clrFrom>
              <a:clrTo>
                <a:srgbClr val="FFFFFF">
                  <a:alpha val="0"/>
                </a:srgbClr>
              </a:clrTo>
            </a:clrChange>
          </a:blip>
          <a:stretch>
            <a:fillRect/>
          </a:stretch>
        </p:blipFill>
        <p:spPr>
          <a:xfrm>
            <a:off x="1436662" y="5011482"/>
            <a:ext cx="1752600" cy="1028700"/>
          </a:xfrm>
          <a:prstGeom prst="rect">
            <a:avLst/>
          </a:prstGeom>
        </p:spPr>
      </p:pic>
      <p:pic>
        <p:nvPicPr>
          <p:cNvPr id="48" name="Picture 2" descr="AM 22">
            <a:hlinkClick r:id="rId8"/>
          </p:cNvPr>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1598244" y="129642"/>
            <a:ext cx="1224000" cy="1224001"/>
          </a:xfrm>
          <a:prstGeom prst="rect">
            <a:avLst/>
          </a:prstGeom>
          <a:noFill/>
        </p:spPr>
      </p:pic>
      <p:sp>
        <p:nvSpPr>
          <p:cNvPr id="49" name="Rectangle 2"/>
          <p:cNvSpPr txBox="1">
            <a:spLocks noChangeArrowheads="1"/>
          </p:cNvSpPr>
          <p:nvPr/>
        </p:nvSpPr>
        <p:spPr bwMode="auto">
          <a:xfrm rot="16200000">
            <a:off x="-636956" y="6103018"/>
            <a:ext cx="1476281" cy="727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1" u="none" strike="noStrike" kern="1200" cap="none" spc="0" normalizeH="0" baseline="0" noProof="0" dirty="0">
                <a:ln>
                  <a:noFill/>
                </a:ln>
                <a:solidFill>
                  <a:srgbClr val="00B050"/>
                </a:solidFill>
                <a:effectLst/>
                <a:uLnTx/>
                <a:uFillTx/>
                <a:latin typeface="Calibri"/>
                <a:ea typeface="+mn-ea"/>
                <a:cs typeface="+mn-cs"/>
              </a:rPr>
              <a:t>INRS – TH - 2020</a:t>
            </a:r>
            <a:endParaRPr kumimoji="0" lang="fr-FR" sz="900" b="1" i="1" u="none" strike="noStrike" kern="1200" cap="none" spc="0" normalizeH="0" baseline="0" noProof="0" dirty="0">
              <a:ln>
                <a:noFill/>
              </a:ln>
              <a:solidFill>
                <a:srgbClr val="00B050"/>
              </a:solidFill>
              <a:effectLst/>
              <a:uLnTx/>
              <a:uFillTx/>
              <a:latin typeface="Calibri"/>
              <a:ea typeface="+mn-ea"/>
              <a:cs typeface="+mn-cs"/>
            </a:endParaRPr>
          </a:p>
        </p:txBody>
      </p:sp>
      <p:sp>
        <p:nvSpPr>
          <p:cNvPr id="50" name="Rectangle à coins arrondis 49"/>
          <p:cNvSpPr/>
          <p:nvPr/>
        </p:nvSpPr>
        <p:spPr bwMode="auto">
          <a:xfrm flipH="1">
            <a:off x="3236443" y="95953"/>
            <a:ext cx="8892000" cy="6696000"/>
          </a:xfrm>
          <a:prstGeom prst="roundRect">
            <a:avLst>
              <a:gd name="adj" fmla="val 5755"/>
            </a:avLst>
          </a:prstGeom>
          <a:solidFill>
            <a:srgbClr val="FFC000">
              <a:lumMod val="20000"/>
              <a:lumOff val="80000"/>
            </a:srgbClr>
          </a:solidFill>
          <a:ln w="28575" cap="flat" cmpd="sng" algn="ctr">
            <a:solidFill>
              <a:srgbClr val="FF6E01"/>
            </a:solidFill>
            <a:prstDash val="solid"/>
            <a:round/>
            <a:headEnd type="none" w="med" len="med"/>
            <a:tailEnd type="none" w="med" len="med"/>
          </a:ln>
          <a:effectLst>
            <a:outerShdw blurRad="63500" dist="254000" dir="12000000" algn="b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81280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1" i="0" u="none" strike="noStrike" kern="0" cap="none" spc="0" normalizeH="0" baseline="0" noProof="0" dirty="0">
              <a:ln>
                <a:noFill/>
              </a:ln>
              <a:solidFill>
                <a:srgbClr val="00B050"/>
              </a:solidFill>
              <a:effectLst/>
              <a:uLnTx/>
              <a:uFillTx/>
              <a:latin typeface="Calibri"/>
              <a:ea typeface="+mn-ea"/>
              <a:cs typeface="+mn-cs"/>
            </a:endParaRPr>
          </a:p>
        </p:txBody>
      </p:sp>
      <p:sp>
        <p:nvSpPr>
          <p:cNvPr id="51" name="Rectangle 2"/>
          <p:cNvSpPr txBox="1">
            <a:spLocks noChangeArrowheads="1"/>
          </p:cNvSpPr>
          <p:nvPr/>
        </p:nvSpPr>
        <p:spPr bwMode="auto">
          <a:xfrm>
            <a:off x="7726498" y="137249"/>
            <a:ext cx="4187453" cy="5760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FF6E01"/>
                </a:solidFill>
                <a:effectLst/>
                <a:uLnTx/>
                <a:uFillTx/>
                <a:latin typeface="Calibri"/>
                <a:ea typeface="+mn-ea"/>
                <a:cs typeface="+mn-cs"/>
              </a:rPr>
              <a:t>E.T. automoteurs et/ou levage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FF6E01"/>
                </a:solidFill>
                <a:effectLst/>
                <a:uLnTx/>
                <a:uFillTx/>
                <a:latin typeface="Calibri"/>
                <a:ea typeface="+mn-ea"/>
                <a:cs typeface="+mn-cs"/>
              </a:rPr>
              <a:t>FORMATION</a:t>
            </a:r>
          </a:p>
        </p:txBody>
      </p:sp>
      <p:pic>
        <p:nvPicPr>
          <p:cNvPr id="52" name="Picture 4" descr="RÃ©sultat de recherche d'images pour &quot;camion multibennes&quot;"/>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7625" b="10028"/>
          <a:stretch/>
        </p:blipFill>
        <p:spPr bwMode="auto">
          <a:xfrm>
            <a:off x="9600467" y="696637"/>
            <a:ext cx="2397514" cy="1300891"/>
          </a:xfrm>
          <a:prstGeom prst="rect">
            <a:avLst/>
          </a:prstGeom>
          <a:noFill/>
          <a:extLst>
            <a:ext uri="{909E8E84-426E-40DD-AFC4-6F175D3DCCD1}">
              <a14:hiddenFill xmlns:a14="http://schemas.microsoft.com/office/drawing/2010/main">
                <a:solidFill>
                  <a:srgbClr val="FFFFFF"/>
                </a:solidFill>
              </a14:hiddenFill>
            </a:ext>
          </a:extLst>
        </p:spPr>
      </p:pic>
      <p:pic>
        <p:nvPicPr>
          <p:cNvPr id="53" name="Image 52"/>
          <p:cNvPicPr>
            <a:picLocks noChangeAspect="1"/>
          </p:cNvPicPr>
          <p:nvPr/>
        </p:nvPicPr>
        <p:blipFill>
          <a:blip r:embed="rId11">
            <a:clrChange>
              <a:clrFrom>
                <a:srgbClr val="FFFFFF"/>
              </a:clrFrom>
              <a:clrTo>
                <a:srgbClr val="FFFFFF">
                  <a:alpha val="0"/>
                </a:srgbClr>
              </a:clrTo>
            </a:clrChange>
          </a:blip>
          <a:stretch>
            <a:fillRect/>
          </a:stretch>
        </p:blipFill>
        <p:spPr>
          <a:xfrm>
            <a:off x="7614586" y="1133316"/>
            <a:ext cx="1762125" cy="1076325"/>
          </a:xfrm>
          <a:prstGeom prst="rect">
            <a:avLst/>
          </a:prstGeom>
        </p:spPr>
      </p:pic>
      <p:pic>
        <p:nvPicPr>
          <p:cNvPr id="54" name="Image 53"/>
          <p:cNvPicPr>
            <a:picLocks noChangeAspect="1"/>
          </p:cNvPicPr>
          <p:nvPr/>
        </p:nvPicPr>
        <p:blipFill>
          <a:blip r:embed="rId12">
            <a:clrChange>
              <a:clrFrom>
                <a:srgbClr val="FFFFFF"/>
              </a:clrFrom>
              <a:clrTo>
                <a:srgbClr val="FFFFFF">
                  <a:alpha val="0"/>
                </a:srgbClr>
              </a:clrTo>
            </a:clrChange>
          </a:blip>
          <a:stretch>
            <a:fillRect/>
          </a:stretch>
        </p:blipFill>
        <p:spPr>
          <a:xfrm>
            <a:off x="3358153" y="213781"/>
            <a:ext cx="1885950" cy="1999144"/>
          </a:xfrm>
          <a:prstGeom prst="rect">
            <a:avLst/>
          </a:prstGeom>
        </p:spPr>
      </p:pic>
      <p:pic>
        <p:nvPicPr>
          <p:cNvPr id="55" name="Image 54"/>
          <p:cNvPicPr>
            <a:picLocks noChangeAspect="1"/>
          </p:cNvPicPr>
          <p:nvPr/>
        </p:nvPicPr>
        <p:blipFill>
          <a:blip r:embed="rId13">
            <a:clrChange>
              <a:clrFrom>
                <a:srgbClr val="FFFFFF"/>
              </a:clrFrom>
              <a:clrTo>
                <a:srgbClr val="FFFFFF">
                  <a:alpha val="0"/>
                </a:srgbClr>
              </a:clrTo>
            </a:clrChange>
          </a:blip>
          <a:stretch>
            <a:fillRect/>
          </a:stretch>
        </p:blipFill>
        <p:spPr>
          <a:xfrm>
            <a:off x="4787707" y="997355"/>
            <a:ext cx="1463353" cy="1232297"/>
          </a:xfrm>
          <a:prstGeom prst="rect">
            <a:avLst/>
          </a:prstGeom>
        </p:spPr>
      </p:pic>
      <p:pic>
        <p:nvPicPr>
          <p:cNvPr id="56" name="Image 55"/>
          <p:cNvPicPr>
            <a:picLocks noChangeAspect="1"/>
          </p:cNvPicPr>
          <p:nvPr/>
        </p:nvPicPr>
        <p:blipFill>
          <a:blip r:embed="rId14">
            <a:clrChange>
              <a:clrFrom>
                <a:srgbClr val="FFFFFF"/>
              </a:clrFrom>
              <a:clrTo>
                <a:srgbClr val="FFFFFF">
                  <a:alpha val="0"/>
                </a:srgbClr>
              </a:clrTo>
            </a:clrChange>
          </a:blip>
          <a:stretch>
            <a:fillRect/>
          </a:stretch>
        </p:blipFill>
        <p:spPr>
          <a:xfrm>
            <a:off x="6194484" y="41163"/>
            <a:ext cx="1800225" cy="1609725"/>
          </a:xfrm>
          <a:prstGeom prst="rect">
            <a:avLst/>
          </a:prstGeom>
        </p:spPr>
      </p:pic>
      <p:sp>
        <p:nvSpPr>
          <p:cNvPr id="57" name="Rectangle à coins arrondis 56"/>
          <p:cNvSpPr/>
          <p:nvPr/>
        </p:nvSpPr>
        <p:spPr bwMode="auto">
          <a:xfrm flipH="1">
            <a:off x="3320060" y="2235672"/>
            <a:ext cx="8748000" cy="4428000"/>
          </a:xfrm>
          <a:prstGeom prst="roundRect">
            <a:avLst>
              <a:gd name="adj" fmla="val 7077"/>
            </a:avLst>
          </a:prstGeom>
          <a:solidFill>
            <a:srgbClr val="ED7D31">
              <a:lumMod val="20000"/>
              <a:lumOff val="80000"/>
            </a:srgbClr>
          </a:solidFill>
          <a:ln w="28575" cap="flat" cmpd="sng" algn="ctr">
            <a:solidFill>
              <a:srgbClr val="FF0000"/>
            </a:solidFill>
            <a:prstDash val="sysDot"/>
            <a:round/>
            <a:headEnd type="none" w="med" len="med"/>
            <a:tailEnd type="none" w="med" len="med"/>
          </a:ln>
          <a:effectLst>
            <a:outerShdw blurRad="63500" dist="254000" dir="12000000" algn="b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81280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1" i="0" u="none" strike="noStrike" kern="0" cap="none" spc="0" normalizeH="0" baseline="0" noProof="0" dirty="0">
              <a:ln>
                <a:noFill/>
              </a:ln>
              <a:solidFill>
                <a:srgbClr val="FF0000"/>
              </a:solidFill>
              <a:effectLst/>
              <a:uLnTx/>
              <a:uFillTx/>
              <a:latin typeface="Calibri"/>
              <a:ea typeface="+mn-ea"/>
              <a:cs typeface="+mn-cs"/>
            </a:endParaRPr>
          </a:p>
        </p:txBody>
      </p:sp>
      <p:sp>
        <p:nvSpPr>
          <p:cNvPr id="58" name="Rectangle à coins arrondis 57"/>
          <p:cNvSpPr/>
          <p:nvPr/>
        </p:nvSpPr>
        <p:spPr bwMode="auto">
          <a:xfrm flipH="1">
            <a:off x="3316521" y="3518687"/>
            <a:ext cx="8748000" cy="3204000"/>
          </a:xfrm>
          <a:prstGeom prst="roundRect">
            <a:avLst>
              <a:gd name="adj" fmla="val 10149"/>
            </a:avLst>
          </a:prstGeom>
          <a:solidFill>
            <a:srgbClr val="ED7D31">
              <a:lumMod val="20000"/>
              <a:lumOff val="8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1280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1" i="0" u="none" strike="noStrike" kern="0" cap="none" spc="0" normalizeH="0" baseline="0" noProof="0" dirty="0">
              <a:ln>
                <a:noFill/>
              </a:ln>
              <a:solidFill>
                <a:srgbClr val="FF0000"/>
              </a:solidFill>
              <a:effectLst/>
              <a:uLnTx/>
              <a:uFillTx/>
              <a:latin typeface="Calibri"/>
              <a:ea typeface="+mn-ea"/>
              <a:cs typeface="+mn-cs"/>
            </a:endParaRPr>
          </a:p>
        </p:txBody>
      </p:sp>
      <p:sp>
        <p:nvSpPr>
          <p:cNvPr id="59" name="Rectangle 2"/>
          <p:cNvSpPr txBox="1">
            <a:spLocks noChangeArrowheads="1"/>
          </p:cNvSpPr>
          <p:nvPr/>
        </p:nvSpPr>
        <p:spPr bwMode="auto">
          <a:xfrm>
            <a:off x="3384881" y="6040182"/>
            <a:ext cx="1888858" cy="7105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FF0000"/>
                </a:solidFill>
                <a:effectLst/>
                <a:uLnTx/>
                <a:uFillTx/>
                <a:latin typeface="Calibri"/>
                <a:ea typeface="+mn-ea"/>
                <a:cs typeface="+mn-cs"/>
              </a:rPr>
              <a:t>6 familles d’E.T.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FF0000"/>
                </a:solidFill>
                <a:effectLst/>
                <a:uLnTx/>
                <a:uFillTx/>
                <a:latin typeface="Calibri"/>
                <a:ea typeface="+mn-ea"/>
                <a:cs typeface="+mn-cs"/>
              </a:rPr>
              <a:t>AUTORISATION</a:t>
            </a:r>
          </a:p>
        </p:txBody>
      </p:sp>
      <p:pic>
        <p:nvPicPr>
          <p:cNvPr id="62" name="Image 61"/>
          <p:cNvPicPr>
            <a:picLocks noChangeAspect="1"/>
          </p:cNvPicPr>
          <p:nvPr/>
        </p:nvPicPr>
        <p:blipFill>
          <a:blip r:embed="rId15">
            <a:clrChange>
              <a:clrFrom>
                <a:srgbClr val="FFFFFF"/>
              </a:clrFrom>
              <a:clrTo>
                <a:srgbClr val="FFFFFF">
                  <a:alpha val="0"/>
                </a:srgbClr>
              </a:clrTo>
            </a:clrChange>
          </a:blip>
          <a:stretch>
            <a:fillRect/>
          </a:stretch>
        </p:blipFill>
        <p:spPr>
          <a:xfrm>
            <a:off x="4280027" y="2288365"/>
            <a:ext cx="1157493" cy="1148005"/>
          </a:xfrm>
          <a:prstGeom prst="rect">
            <a:avLst/>
          </a:prstGeom>
        </p:spPr>
      </p:pic>
      <p:sp>
        <p:nvSpPr>
          <p:cNvPr id="63" name="Rectangle 2"/>
          <p:cNvSpPr txBox="1">
            <a:spLocks noChangeArrowheads="1"/>
          </p:cNvSpPr>
          <p:nvPr/>
        </p:nvSpPr>
        <p:spPr bwMode="auto">
          <a:xfrm>
            <a:off x="3271460" y="2279778"/>
            <a:ext cx="838369" cy="122546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FF0000"/>
                </a:solidFill>
                <a:effectLst/>
                <a:uLnTx/>
                <a:uFillTx/>
                <a:latin typeface="Calibri"/>
                <a:ea typeface="+mn-ea"/>
                <a:cs typeface="+mn-cs"/>
              </a:rPr>
              <a:t>R.318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FF0000"/>
                </a:solidFill>
                <a:effectLst/>
                <a:uLnTx/>
                <a:uFillTx/>
                <a:latin typeface="Calibri"/>
                <a:ea typeface="+mn-ea"/>
                <a:cs typeface="+mn-cs"/>
              </a:rPr>
              <a:t>R.366R.423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FF0000"/>
                </a:solidFill>
                <a:effectLst/>
                <a:uLnTx/>
                <a:uFillTx/>
                <a:latin typeface="Calibri"/>
                <a:ea typeface="+mn-ea"/>
                <a:cs typeface="+mn-cs"/>
              </a:rPr>
              <a:t>A.C.</a:t>
            </a:r>
          </a:p>
        </p:txBody>
      </p:sp>
      <p:sp>
        <p:nvSpPr>
          <p:cNvPr id="64" name="Rectangle à coins arrondis 63"/>
          <p:cNvSpPr/>
          <p:nvPr/>
        </p:nvSpPr>
        <p:spPr bwMode="auto">
          <a:xfrm flipH="1">
            <a:off x="3316521" y="3518687"/>
            <a:ext cx="8748000" cy="3204000"/>
          </a:xfrm>
          <a:prstGeom prst="roundRect">
            <a:avLst>
              <a:gd name="adj" fmla="val 10149"/>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1280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67" name="Image 66"/>
          <p:cNvPicPr>
            <a:picLocks noChangeAspect="1"/>
          </p:cNvPicPr>
          <p:nvPr/>
        </p:nvPicPr>
        <p:blipFill>
          <a:blip r:embed="rId16">
            <a:clrChange>
              <a:clrFrom>
                <a:srgbClr val="F5F7FA"/>
              </a:clrFrom>
              <a:clrTo>
                <a:srgbClr val="F5F7FA">
                  <a:alpha val="0"/>
                </a:srgbClr>
              </a:clrTo>
            </a:clrChange>
          </a:blip>
          <a:stretch>
            <a:fillRect/>
          </a:stretch>
        </p:blipFill>
        <p:spPr>
          <a:xfrm rot="902692">
            <a:off x="5754567" y="2119667"/>
            <a:ext cx="2243227" cy="1456424"/>
          </a:xfrm>
          <a:prstGeom prst="rect">
            <a:avLst/>
          </a:prstGeom>
        </p:spPr>
      </p:pic>
      <p:pic>
        <p:nvPicPr>
          <p:cNvPr id="68" name="Image 67"/>
          <p:cNvPicPr>
            <a:picLocks noChangeAspect="1"/>
          </p:cNvPicPr>
          <p:nvPr/>
        </p:nvPicPr>
        <p:blipFill>
          <a:blip r:embed="rId17">
            <a:clrChange>
              <a:clrFrom>
                <a:srgbClr val="FFFFFF"/>
              </a:clrFrom>
              <a:clrTo>
                <a:srgbClr val="FFFFFF">
                  <a:alpha val="0"/>
                </a:srgbClr>
              </a:clrTo>
            </a:clrChange>
          </a:blip>
          <a:stretch>
            <a:fillRect/>
          </a:stretch>
        </p:blipFill>
        <p:spPr>
          <a:xfrm>
            <a:off x="8649391" y="2191628"/>
            <a:ext cx="1857375" cy="1257300"/>
          </a:xfrm>
          <a:prstGeom prst="rect">
            <a:avLst/>
          </a:prstGeom>
        </p:spPr>
      </p:pic>
      <p:pic>
        <p:nvPicPr>
          <p:cNvPr id="70" name="Image 69"/>
          <p:cNvPicPr>
            <a:picLocks noChangeAspect="1"/>
          </p:cNvPicPr>
          <p:nvPr/>
        </p:nvPicPr>
        <p:blipFill>
          <a:blip r:embed="rId18">
            <a:clrChange>
              <a:clrFrom>
                <a:srgbClr val="FFFFFF"/>
              </a:clrFrom>
              <a:clrTo>
                <a:srgbClr val="FFFFFF">
                  <a:alpha val="0"/>
                </a:srgbClr>
              </a:clrTo>
            </a:clrChange>
          </a:blip>
          <a:stretch>
            <a:fillRect/>
          </a:stretch>
        </p:blipFill>
        <p:spPr>
          <a:xfrm>
            <a:off x="5618594" y="3679861"/>
            <a:ext cx="2104319" cy="1368382"/>
          </a:xfrm>
          <a:prstGeom prst="rect">
            <a:avLst/>
          </a:prstGeom>
        </p:spPr>
      </p:pic>
      <p:pic>
        <p:nvPicPr>
          <p:cNvPr id="71" name="Picture 6"/>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44499" y="5119193"/>
            <a:ext cx="2465239" cy="1530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Image 71"/>
          <p:cNvPicPr>
            <a:picLocks noChangeAspect="1"/>
          </p:cNvPicPr>
          <p:nvPr/>
        </p:nvPicPr>
        <p:blipFill>
          <a:blip r:embed="rId20">
            <a:clrChange>
              <a:clrFrom>
                <a:srgbClr val="FFFFFF"/>
              </a:clrFrom>
              <a:clrTo>
                <a:srgbClr val="FFFFFF">
                  <a:alpha val="0"/>
                </a:srgbClr>
              </a:clrTo>
            </a:clrChange>
          </a:blip>
          <a:stretch>
            <a:fillRect/>
          </a:stretch>
        </p:blipFill>
        <p:spPr>
          <a:xfrm>
            <a:off x="7197672" y="3246904"/>
            <a:ext cx="2053692" cy="1823701"/>
          </a:xfrm>
          <a:prstGeom prst="rect">
            <a:avLst/>
          </a:prstGeom>
        </p:spPr>
      </p:pic>
      <p:pic>
        <p:nvPicPr>
          <p:cNvPr id="73" name="Image 72"/>
          <p:cNvPicPr>
            <a:picLocks noChangeAspect="1"/>
          </p:cNvPicPr>
          <p:nvPr/>
        </p:nvPicPr>
        <p:blipFill>
          <a:blip r:embed="rId21">
            <a:clrChange>
              <a:clrFrom>
                <a:srgbClr val="FFFFFF"/>
              </a:clrFrom>
              <a:clrTo>
                <a:srgbClr val="FFFFFF">
                  <a:alpha val="0"/>
                </a:srgbClr>
              </a:clrTo>
            </a:clrChange>
          </a:blip>
          <a:stretch>
            <a:fillRect/>
          </a:stretch>
        </p:blipFill>
        <p:spPr>
          <a:xfrm>
            <a:off x="9266554" y="3084930"/>
            <a:ext cx="2676525" cy="3450919"/>
          </a:xfrm>
          <a:prstGeom prst="rect">
            <a:avLst/>
          </a:prstGeom>
        </p:spPr>
      </p:pic>
      <p:pic>
        <p:nvPicPr>
          <p:cNvPr id="74" name="Image 73"/>
          <p:cNvPicPr>
            <a:picLocks noChangeAspect="1"/>
          </p:cNvPicPr>
          <p:nvPr/>
        </p:nvPicPr>
        <p:blipFill>
          <a:blip r:embed="rId22">
            <a:clrChange>
              <a:clrFrom>
                <a:srgbClr val="FFFFFF"/>
              </a:clrFrom>
              <a:clrTo>
                <a:srgbClr val="FFFFFF">
                  <a:alpha val="0"/>
                </a:srgbClr>
              </a:clrTo>
            </a:clrChange>
          </a:blip>
          <a:stretch>
            <a:fillRect/>
          </a:stretch>
        </p:blipFill>
        <p:spPr>
          <a:xfrm>
            <a:off x="9775344" y="4311469"/>
            <a:ext cx="1257300" cy="1104900"/>
          </a:xfrm>
          <a:prstGeom prst="rect">
            <a:avLst/>
          </a:prstGeom>
        </p:spPr>
      </p:pic>
      <p:pic>
        <p:nvPicPr>
          <p:cNvPr id="75" name="Image 74"/>
          <p:cNvPicPr>
            <a:picLocks noChangeAspect="1"/>
          </p:cNvPicPr>
          <p:nvPr/>
        </p:nvPicPr>
        <p:blipFill>
          <a:blip r:embed="rId23">
            <a:clrChange>
              <a:clrFrom>
                <a:srgbClr val="FFFFFF"/>
              </a:clrFrom>
              <a:clrTo>
                <a:srgbClr val="FFFFFF">
                  <a:alpha val="0"/>
                </a:srgbClr>
              </a:clrTo>
            </a:clrChange>
          </a:blip>
          <a:stretch>
            <a:fillRect/>
          </a:stretch>
        </p:blipFill>
        <p:spPr>
          <a:xfrm>
            <a:off x="5629227" y="5141937"/>
            <a:ext cx="1971675" cy="1143000"/>
          </a:xfrm>
          <a:prstGeom prst="rect">
            <a:avLst/>
          </a:prstGeom>
        </p:spPr>
      </p:pic>
      <p:pic>
        <p:nvPicPr>
          <p:cNvPr id="65" name="Picture 4" descr="Résultat de recherche d'images pour &quot;chariot cavalier&quot;"/>
          <p:cNvPicPr>
            <a:picLocks noChangeAspect="1" noChangeArrowheads="1"/>
          </p:cNvPicPr>
          <p:nvPr/>
        </p:nvPicPr>
        <p:blipFill rotWithShape="1">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l="22152" t="16630" r="20292" b="13951"/>
          <a:stretch/>
        </p:blipFill>
        <p:spPr bwMode="auto">
          <a:xfrm>
            <a:off x="3698052" y="3576544"/>
            <a:ext cx="1585274" cy="1434009"/>
          </a:xfrm>
          <a:prstGeom prst="rect">
            <a:avLst/>
          </a:prstGeom>
          <a:noFill/>
          <a:extLst>
            <a:ext uri="{909E8E84-426E-40DD-AFC4-6F175D3DCCD1}">
              <a14:hiddenFill xmlns:a14="http://schemas.microsoft.com/office/drawing/2010/main">
                <a:solidFill>
                  <a:srgbClr val="FFFFFF"/>
                </a:solidFill>
              </a14:hiddenFill>
            </a:ext>
          </a:extLst>
        </p:spPr>
      </p:pic>
      <p:pic>
        <p:nvPicPr>
          <p:cNvPr id="66" name="Image 65"/>
          <p:cNvPicPr>
            <a:picLocks noChangeAspect="1"/>
          </p:cNvPicPr>
          <p:nvPr/>
        </p:nvPicPr>
        <p:blipFill>
          <a:blip r:embed="rId25">
            <a:clrChange>
              <a:clrFrom>
                <a:srgbClr val="FFFFFF"/>
              </a:clrFrom>
              <a:clrTo>
                <a:srgbClr val="FFFFFF">
                  <a:alpha val="0"/>
                </a:srgbClr>
              </a:clrTo>
            </a:clrChange>
          </a:blip>
          <a:stretch>
            <a:fillRect/>
          </a:stretch>
        </p:blipFill>
        <p:spPr>
          <a:xfrm>
            <a:off x="3393823" y="5048250"/>
            <a:ext cx="1914116" cy="1049083"/>
          </a:xfrm>
          <a:prstGeom prst="rect">
            <a:avLst/>
          </a:prstGeom>
        </p:spPr>
      </p:pic>
    </p:spTree>
    <p:extLst>
      <p:ext uri="{BB962C8B-B14F-4D97-AF65-F5344CB8AC3E}">
        <p14:creationId xmlns:p14="http://schemas.microsoft.com/office/powerpoint/2010/main" val="4108919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516830" y="2876758"/>
            <a:ext cx="8373291" cy="143330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Conjoncture</a:t>
            </a:r>
          </a:p>
          <a:p>
            <a:r>
              <a:rPr lang="fr-FR" sz="4400" dirty="0"/>
              <a:t>Marché français</a:t>
            </a:r>
          </a:p>
        </p:txBody>
      </p:sp>
      <p:pic>
        <p:nvPicPr>
          <p:cNvPr id="5" name="Image 4">
            <a:extLst>
              <a:ext uri="{FF2B5EF4-FFF2-40B4-BE49-F238E27FC236}">
                <a16:creationId xmlns:a16="http://schemas.microsoft.com/office/drawing/2014/main" id="{983F2663-8B4B-4DF0-B753-19CBB20D3ADE}"/>
              </a:ext>
            </a:extLst>
          </p:cNvPr>
          <p:cNvPicPr>
            <a:picLocks noChangeAspect="1"/>
          </p:cNvPicPr>
          <p:nvPr/>
        </p:nvPicPr>
        <p:blipFill>
          <a:blip r:embed="rId3">
            <a:grayscl/>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8061378" y="2462479"/>
            <a:ext cx="3152198" cy="2420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80777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86" y="104125"/>
            <a:ext cx="2204314" cy="816669"/>
          </a:xfrm>
          <a:prstGeom prst="rect">
            <a:avLst/>
          </a:prstGeom>
        </p:spPr>
      </p:pic>
      <p:sp>
        <p:nvSpPr>
          <p:cNvPr id="41" name="Rectangle à coins arrondis 40"/>
          <p:cNvSpPr/>
          <p:nvPr/>
        </p:nvSpPr>
        <p:spPr bwMode="auto">
          <a:xfrm flipH="1">
            <a:off x="0" y="0"/>
            <a:ext cx="12192000" cy="6858000"/>
          </a:xfrm>
          <a:prstGeom prst="roundRect">
            <a:avLst>
              <a:gd name="adj" fmla="val 0"/>
            </a:avLst>
          </a:prstGeom>
          <a:solidFill>
            <a:srgbClr val="70AD47">
              <a:lumMod val="20000"/>
              <a:lumOff val="8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1280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1" i="0" u="none" strike="noStrike" kern="0" cap="none" spc="0" normalizeH="0" baseline="0" noProof="0" dirty="0">
              <a:ln>
                <a:noFill/>
              </a:ln>
              <a:solidFill>
                <a:srgbClr val="00B050"/>
              </a:solidFill>
              <a:effectLst/>
              <a:uLnTx/>
              <a:uFillTx/>
              <a:latin typeface="Calibri"/>
              <a:ea typeface="+mn-ea"/>
              <a:cs typeface="+mn-cs"/>
            </a:endParaRPr>
          </a:p>
        </p:txBody>
      </p:sp>
      <p:sp>
        <p:nvSpPr>
          <p:cNvPr id="42" name="Rectangle 2"/>
          <p:cNvSpPr txBox="1">
            <a:spLocks noChangeArrowheads="1"/>
          </p:cNvSpPr>
          <p:nvPr/>
        </p:nvSpPr>
        <p:spPr bwMode="auto">
          <a:xfrm>
            <a:off x="242471" y="6101298"/>
            <a:ext cx="1934388" cy="5833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00B050"/>
                </a:solidFill>
                <a:effectLst/>
                <a:uLnTx/>
                <a:uFillTx/>
                <a:latin typeface="Calibri"/>
                <a:ea typeface="+mn-ea"/>
                <a:cs typeface="+mn-cs"/>
              </a:rPr>
              <a:t>Pour tous les 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00B050"/>
                </a:solidFill>
                <a:effectLst/>
                <a:uLnTx/>
                <a:uFillTx/>
                <a:latin typeface="Calibri"/>
                <a:ea typeface="+mn-ea"/>
                <a:cs typeface="+mn-cs"/>
              </a:rPr>
              <a:t>(IN)FORMATION</a:t>
            </a:r>
          </a:p>
        </p:txBody>
      </p:sp>
      <p:pic>
        <p:nvPicPr>
          <p:cNvPr id="43" name="Image 42"/>
          <p:cNvPicPr>
            <a:picLocks noChangeAspect="1"/>
          </p:cNvPicPr>
          <p:nvPr/>
        </p:nvPicPr>
        <p:blipFill>
          <a:blip r:embed="rId3">
            <a:clrChange>
              <a:clrFrom>
                <a:srgbClr val="FFFFFF"/>
              </a:clrFrom>
              <a:clrTo>
                <a:srgbClr val="FFFFFF">
                  <a:alpha val="0"/>
                </a:srgbClr>
              </a:clrTo>
            </a:clrChange>
          </a:blip>
          <a:stretch>
            <a:fillRect/>
          </a:stretch>
        </p:blipFill>
        <p:spPr>
          <a:xfrm>
            <a:off x="88998" y="3362002"/>
            <a:ext cx="2073965" cy="1708603"/>
          </a:xfrm>
          <a:prstGeom prst="rect">
            <a:avLst/>
          </a:prstGeom>
        </p:spPr>
      </p:pic>
      <p:pic>
        <p:nvPicPr>
          <p:cNvPr id="44" name="Image 43"/>
          <p:cNvPicPr>
            <a:picLocks noChangeAspect="1"/>
          </p:cNvPicPr>
          <p:nvPr/>
        </p:nvPicPr>
        <p:blipFill>
          <a:blip r:embed="rId4">
            <a:clrChange>
              <a:clrFrom>
                <a:srgbClr val="FFFFFF"/>
              </a:clrFrom>
              <a:clrTo>
                <a:srgbClr val="FFFFFF">
                  <a:alpha val="0"/>
                </a:srgbClr>
              </a:clrTo>
            </a:clrChange>
          </a:blip>
          <a:stretch>
            <a:fillRect/>
          </a:stretch>
        </p:blipFill>
        <p:spPr>
          <a:xfrm>
            <a:off x="340461" y="222254"/>
            <a:ext cx="1218218" cy="785237"/>
          </a:xfrm>
          <a:prstGeom prst="rect">
            <a:avLst/>
          </a:prstGeom>
        </p:spPr>
      </p:pic>
      <p:pic>
        <p:nvPicPr>
          <p:cNvPr id="45" name="Image 44"/>
          <p:cNvPicPr>
            <a:picLocks noChangeAspect="1"/>
          </p:cNvPicPr>
          <p:nvPr/>
        </p:nvPicPr>
        <p:blipFill>
          <a:blip r:embed="rId5">
            <a:clrChange>
              <a:clrFrom>
                <a:srgbClr val="FFFFFF"/>
              </a:clrFrom>
              <a:clrTo>
                <a:srgbClr val="FFFFFF">
                  <a:alpha val="0"/>
                </a:srgbClr>
              </a:clrTo>
            </a:clrChange>
          </a:blip>
          <a:stretch>
            <a:fillRect/>
          </a:stretch>
        </p:blipFill>
        <p:spPr>
          <a:xfrm>
            <a:off x="1679889" y="1854189"/>
            <a:ext cx="1314450" cy="1800225"/>
          </a:xfrm>
          <a:prstGeom prst="rect">
            <a:avLst/>
          </a:prstGeom>
        </p:spPr>
      </p:pic>
      <p:pic>
        <p:nvPicPr>
          <p:cNvPr id="46" name="Image 45"/>
          <p:cNvPicPr>
            <a:picLocks noChangeAspect="1"/>
          </p:cNvPicPr>
          <p:nvPr/>
        </p:nvPicPr>
        <p:blipFill>
          <a:blip r:embed="rId6">
            <a:clrChange>
              <a:clrFrom>
                <a:srgbClr val="FFFFFF"/>
              </a:clrFrom>
              <a:clrTo>
                <a:srgbClr val="FFFFFF">
                  <a:alpha val="0"/>
                </a:srgbClr>
              </a:clrTo>
            </a:clrChange>
          </a:blip>
          <a:stretch>
            <a:fillRect/>
          </a:stretch>
        </p:blipFill>
        <p:spPr>
          <a:xfrm>
            <a:off x="117813" y="1411277"/>
            <a:ext cx="1343025" cy="1343025"/>
          </a:xfrm>
          <a:prstGeom prst="rect">
            <a:avLst/>
          </a:prstGeom>
        </p:spPr>
      </p:pic>
      <p:pic>
        <p:nvPicPr>
          <p:cNvPr id="47" name="Image 46"/>
          <p:cNvPicPr>
            <a:picLocks noChangeAspect="1"/>
          </p:cNvPicPr>
          <p:nvPr/>
        </p:nvPicPr>
        <p:blipFill>
          <a:blip r:embed="rId7">
            <a:clrChange>
              <a:clrFrom>
                <a:srgbClr val="FFFFFF"/>
              </a:clrFrom>
              <a:clrTo>
                <a:srgbClr val="FFFFFF">
                  <a:alpha val="0"/>
                </a:srgbClr>
              </a:clrTo>
            </a:clrChange>
          </a:blip>
          <a:stretch>
            <a:fillRect/>
          </a:stretch>
        </p:blipFill>
        <p:spPr>
          <a:xfrm>
            <a:off x="1436662" y="5011482"/>
            <a:ext cx="1752600" cy="1028700"/>
          </a:xfrm>
          <a:prstGeom prst="rect">
            <a:avLst/>
          </a:prstGeom>
        </p:spPr>
      </p:pic>
      <p:pic>
        <p:nvPicPr>
          <p:cNvPr id="48" name="Picture 2" descr="AM 22">
            <a:hlinkClick r:id="rId8"/>
          </p:cNvPr>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1598244" y="129642"/>
            <a:ext cx="1224000" cy="1224001"/>
          </a:xfrm>
          <a:prstGeom prst="rect">
            <a:avLst/>
          </a:prstGeom>
          <a:noFill/>
        </p:spPr>
      </p:pic>
      <p:sp>
        <p:nvSpPr>
          <p:cNvPr id="49" name="Rectangle 2"/>
          <p:cNvSpPr txBox="1">
            <a:spLocks noChangeArrowheads="1"/>
          </p:cNvSpPr>
          <p:nvPr/>
        </p:nvSpPr>
        <p:spPr bwMode="auto">
          <a:xfrm rot="16200000">
            <a:off x="-636956" y="6103018"/>
            <a:ext cx="1476281" cy="727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1" u="none" strike="noStrike" kern="1200" cap="none" spc="0" normalizeH="0" baseline="0" noProof="0" dirty="0">
                <a:ln>
                  <a:noFill/>
                </a:ln>
                <a:solidFill>
                  <a:srgbClr val="00B050"/>
                </a:solidFill>
                <a:effectLst/>
                <a:uLnTx/>
                <a:uFillTx/>
                <a:latin typeface="Calibri"/>
                <a:ea typeface="+mn-ea"/>
                <a:cs typeface="+mn-cs"/>
              </a:rPr>
              <a:t>INRS – TH - 2020</a:t>
            </a:r>
            <a:endParaRPr kumimoji="0" lang="fr-FR" sz="900" b="1" i="1" u="none" strike="noStrike" kern="1200" cap="none" spc="0" normalizeH="0" baseline="0" noProof="0" dirty="0">
              <a:ln>
                <a:noFill/>
              </a:ln>
              <a:solidFill>
                <a:srgbClr val="00B050"/>
              </a:solidFill>
              <a:effectLst/>
              <a:uLnTx/>
              <a:uFillTx/>
              <a:latin typeface="Calibri"/>
              <a:ea typeface="+mn-ea"/>
              <a:cs typeface="+mn-cs"/>
            </a:endParaRPr>
          </a:p>
        </p:txBody>
      </p:sp>
      <p:sp>
        <p:nvSpPr>
          <p:cNvPr id="50" name="Rectangle à coins arrondis 49"/>
          <p:cNvSpPr/>
          <p:nvPr/>
        </p:nvSpPr>
        <p:spPr bwMode="auto">
          <a:xfrm flipH="1">
            <a:off x="3236443" y="95953"/>
            <a:ext cx="8892000" cy="6696000"/>
          </a:xfrm>
          <a:prstGeom prst="roundRect">
            <a:avLst>
              <a:gd name="adj" fmla="val 5755"/>
            </a:avLst>
          </a:prstGeom>
          <a:solidFill>
            <a:srgbClr val="FFC000">
              <a:lumMod val="20000"/>
              <a:lumOff val="80000"/>
            </a:srgbClr>
          </a:solidFill>
          <a:ln w="28575" cap="flat" cmpd="sng" algn="ctr">
            <a:solidFill>
              <a:srgbClr val="FF6E01"/>
            </a:solidFill>
            <a:prstDash val="solid"/>
            <a:round/>
            <a:headEnd type="none" w="med" len="med"/>
            <a:tailEnd type="none" w="med" len="med"/>
          </a:ln>
          <a:effectLst>
            <a:outerShdw blurRad="63500" dist="254000" dir="12000000" algn="b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81280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1" i="0" u="none" strike="noStrike" kern="0" cap="none" spc="0" normalizeH="0" baseline="0" noProof="0" dirty="0">
              <a:ln>
                <a:noFill/>
              </a:ln>
              <a:solidFill>
                <a:srgbClr val="00B050"/>
              </a:solidFill>
              <a:effectLst/>
              <a:uLnTx/>
              <a:uFillTx/>
              <a:latin typeface="Calibri"/>
              <a:ea typeface="+mn-ea"/>
              <a:cs typeface="+mn-cs"/>
            </a:endParaRPr>
          </a:p>
        </p:txBody>
      </p:sp>
      <p:sp>
        <p:nvSpPr>
          <p:cNvPr id="51" name="Rectangle 2"/>
          <p:cNvSpPr txBox="1">
            <a:spLocks noChangeArrowheads="1"/>
          </p:cNvSpPr>
          <p:nvPr/>
        </p:nvSpPr>
        <p:spPr bwMode="auto">
          <a:xfrm>
            <a:off x="7726498" y="137249"/>
            <a:ext cx="4187453" cy="5760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FF6E01"/>
                </a:solidFill>
                <a:effectLst/>
                <a:uLnTx/>
                <a:uFillTx/>
                <a:latin typeface="Calibri"/>
                <a:ea typeface="+mn-ea"/>
                <a:cs typeface="+mn-cs"/>
              </a:rPr>
              <a:t>E.T. automoteurs et/ou levage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FF6E01"/>
                </a:solidFill>
                <a:effectLst/>
                <a:uLnTx/>
                <a:uFillTx/>
                <a:latin typeface="Calibri"/>
                <a:ea typeface="+mn-ea"/>
                <a:cs typeface="+mn-cs"/>
              </a:rPr>
              <a:t>FORMATION</a:t>
            </a:r>
          </a:p>
        </p:txBody>
      </p:sp>
      <p:pic>
        <p:nvPicPr>
          <p:cNvPr id="52" name="Picture 4" descr="RÃ©sultat de recherche d'images pour &quot;camion multibennes&quot;"/>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7625" b="10028"/>
          <a:stretch/>
        </p:blipFill>
        <p:spPr bwMode="auto">
          <a:xfrm>
            <a:off x="9600467" y="696637"/>
            <a:ext cx="2397514" cy="1300891"/>
          </a:xfrm>
          <a:prstGeom prst="rect">
            <a:avLst/>
          </a:prstGeom>
          <a:noFill/>
          <a:extLst>
            <a:ext uri="{909E8E84-426E-40DD-AFC4-6F175D3DCCD1}">
              <a14:hiddenFill xmlns:a14="http://schemas.microsoft.com/office/drawing/2010/main">
                <a:solidFill>
                  <a:srgbClr val="FFFFFF"/>
                </a:solidFill>
              </a14:hiddenFill>
            </a:ext>
          </a:extLst>
        </p:spPr>
      </p:pic>
      <p:pic>
        <p:nvPicPr>
          <p:cNvPr id="53" name="Image 52"/>
          <p:cNvPicPr>
            <a:picLocks noChangeAspect="1"/>
          </p:cNvPicPr>
          <p:nvPr/>
        </p:nvPicPr>
        <p:blipFill>
          <a:blip r:embed="rId11">
            <a:clrChange>
              <a:clrFrom>
                <a:srgbClr val="FFFFFF"/>
              </a:clrFrom>
              <a:clrTo>
                <a:srgbClr val="FFFFFF">
                  <a:alpha val="0"/>
                </a:srgbClr>
              </a:clrTo>
            </a:clrChange>
          </a:blip>
          <a:stretch>
            <a:fillRect/>
          </a:stretch>
        </p:blipFill>
        <p:spPr>
          <a:xfrm>
            <a:off x="7614586" y="1133316"/>
            <a:ext cx="1762125" cy="1076325"/>
          </a:xfrm>
          <a:prstGeom prst="rect">
            <a:avLst/>
          </a:prstGeom>
        </p:spPr>
      </p:pic>
      <p:pic>
        <p:nvPicPr>
          <p:cNvPr id="54" name="Image 53"/>
          <p:cNvPicPr>
            <a:picLocks noChangeAspect="1"/>
          </p:cNvPicPr>
          <p:nvPr/>
        </p:nvPicPr>
        <p:blipFill>
          <a:blip r:embed="rId12">
            <a:clrChange>
              <a:clrFrom>
                <a:srgbClr val="FFFFFF"/>
              </a:clrFrom>
              <a:clrTo>
                <a:srgbClr val="FFFFFF">
                  <a:alpha val="0"/>
                </a:srgbClr>
              </a:clrTo>
            </a:clrChange>
          </a:blip>
          <a:stretch>
            <a:fillRect/>
          </a:stretch>
        </p:blipFill>
        <p:spPr>
          <a:xfrm>
            <a:off x="3358153" y="213781"/>
            <a:ext cx="1885950" cy="1999144"/>
          </a:xfrm>
          <a:prstGeom prst="rect">
            <a:avLst/>
          </a:prstGeom>
        </p:spPr>
      </p:pic>
      <p:pic>
        <p:nvPicPr>
          <p:cNvPr id="55" name="Image 54"/>
          <p:cNvPicPr>
            <a:picLocks noChangeAspect="1"/>
          </p:cNvPicPr>
          <p:nvPr/>
        </p:nvPicPr>
        <p:blipFill>
          <a:blip r:embed="rId13">
            <a:clrChange>
              <a:clrFrom>
                <a:srgbClr val="FFFFFF"/>
              </a:clrFrom>
              <a:clrTo>
                <a:srgbClr val="FFFFFF">
                  <a:alpha val="0"/>
                </a:srgbClr>
              </a:clrTo>
            </a:clrChange>
          </a:blip>
          <a:stretch>
            <a:fillRect/>
          </a:stretch>
        </p:blipFill>
        <p:spPr>
          <a:xfrm>
            <a:off x="4787707" y="997355"/>
            <a:ext cx="1463353" cy="1232297"/>
          </a:xfrm>
          <a:prstGeom prst="rect">
            <a:avLst/>
          </a:prstGeom>
        </p:spPr>
      </p:pic>
      <p:pic>
        <p:nvPicPr>
          <p:cNvPr id="56" name="Image 55"/>
          <p:cNvPicPr>
            <a:picLocks noChangeAspect="1"/>
          </p:cNvPicPr>
          <p:nvPr/>
        </p:nvPicPr>
        <p:blipFill>
          <a:blip r:embed="rId14">
            <a:clrChange>
              <a:clrFrom>
                <a:srgbClr val="FFFFFF"/>
              </a:clrFrom>
              <a:clrTo>
                <a:srgbClr val="FFFFFF">
                  <a:alpha val="0"/>
                </a:srgbClr>
              </a:clrTo>
            </a:clrChange>
          </a:blip>
          <a:stretch>
            <a:fillRect/>
          </a:stretch>
        </p:blipFill>
        <p:spPr>
          <a:xfrm>
            <a:off x="6194484" y="41163"/>
            <a:ext cx="1800225" cy="1609725"/>
          </a:xfrm>
          <a:prstGeom prst="rect">
            <a:avLst/>
          </a:prstGeom>
        </p:spPr>
      </p:pic>
      <p:sp>
        <p:nvSpPr>
          <p:cNvPr id="57" name="Rectangle à coins arrondis 56"/>
          <p:cNvSpPr/>
          <p:nvPr/>
        </p:nvSpPr>
        <p:spPr bwMode="auto">
          <a:xfrm flipH="1">
            <a:off x="3320060" y="2235672"/>
            <a:ext cx="8748000" cy="4428000"/>
          </a:xfrm>
          <a:prstGeom prst="roundRect">
            <a:avLst>
              <a:gd name="adj" fmla="val 7077"/>
            </a:avLst>
          </a:prstGeom>
          <a:solidFill>
            <a:srgbClr val="ED7D31">
              <a:lumMod val="20000"/>
              <a:lumOff val="80000"/>
            </a:srgbClr>
          </a:solidFill>
          <a:ln w="28575" cap="flat" cmpd="sng" algn="ctr">
            <a:solidFill>
              <a:srgbClr val="FF0000"/>
            </a:solidFill>
            <a:prstDash val="sysDot"/>
            <a:round/>
            <a:headEnd type="none" w="med" len="med"/>
            <a:tailEnd type="none" w="med" len="med"/>
          </a:ln>
          <a:effectLst>
            <a:outerShdw blurRad="63500" dist="254000" dir="12000000" algn="b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81280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1" i="0" u="none" strike="noStrike" kern="0" cap="none" spc="0" normalizeH="0" baseline="0" noProof="0" dirty="0">
              <a:ln>
                <a:noFill/>
              </a:ln>
              <a:solidFill>
                <a:srgbClr val="FF0000"/>
              </a:solidFill>
              <a:effectLst/>
              <a:uLnTx/>
              <a:uFillTx/>
              <a:latin typeface="Calibri"/>
              <a:ea typeface="+mn-ea"/>
              <a:cs typeface="+mn-cs"/>
            </a:endParaRPr>
          </a:p>
        </p:txBody>
      </p:sp>
      <p:sp>
        <p:nvSpPr>
          <p:cNvPr id="58" name="Rectangle à coins arrondis 57"/>
          <p:cNvSpPr/>
          <p:nvPr/>
        </p:nvSpPr>
        <p:spPr bwMode="auto">
          <a:xfrm flipH="1">
            <a:off x="3316521" y="3518687"/>
            <a:ext cx="8748000" cy="3204000"/>
          </a:xfrm>
          <a:prstGeom prst="roundRect">
            <a:avLst>
              <a:gd name="adj" fmla="val 10149"/>
            </a:avLst>
          </a:prstGeom>
          <a:solidFill>
            <a:srgbClr val="ED7D31">
              <a:lumMod val="20000"/>
              <a:lumOff val="8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1280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1" i="0" u="none" strike="noStrike" kern="0" cap="none" spc="0" normalizeH="0" baseline="0" noProof="0" dirty="0">
              <a:ln>
                <a:noFill/>
              </a:ln>
              <a:solidFill>
                <a:srgbClr val="FF0000"/>
              </a:solidFill>
              <a:effectLst/>
              <a:uLnTx/>
              <a:uFillTx/>
              <a:latin typeface="Calibri"/>
              <a:ea typeface="+mn-ea"/>
              <a:cs typeface="+mn-cs"/>
            </a:endParaRPr>
          </a:p>
        </p:txBody>
      </p:sp>
      <p:sp>
        <p:nvSpPr>
          <p:cNvPr id="59" name="Rectangle 2"/>
          <p:cNvSpPr txBox="1">
            <a:spLocks noChangeArrowheads="1"/>
          </p:cNvSpPr>
          <p:nvPr/>
        </p:nvSpPr>
        <p:spPr bwMode="auto">
          <a:xfrm>
            <a:off x="3384881" y="6040182"/>
            <a:ext cx="1888858" cy="7105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FF0000"/>
                </a:solidFill>
                <a:effectLst/>
                <a:uLnTx/>
                <a:uFillTx/>
                <a:latin typeface="Calibri"/>
                <a:ea typeface="+mn-ea"/>
                <a:cs typeface="+mn-cs"/>
              </a:rPr>
              <a:t>6 familles d’E.T.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FF0000"/>
                </a:solidFill>
                <a:effectLst/>
                <a:uLnTx/>
                <a:uFillTx/>
                <a:latin typeface="Calibri"/>
                <a:ea typeface="+mn-ea"/>
                <a:cs typeface="+mn-cs"/>
              </a:rPr>
              <a:t>AUTORISATION</a:t>
            </a:r>
          </a:p>
        </p:txBody>
      </p:sp>
      <p:pic>
        <p:nvPicPr>
          <p:cNvPr id="62" name="Image 61"/>
          <p:cNvPicPr>
            <a:picLocks noChangeAspect="1"/>
          </p:cNvPicPr>
          <p:nvPr/>
        </p:nvPicPr>
        <p:blipFill>
          <a:blip r:embed="rId15">
            <a:clrChange>
              <a:clrFrom>
                <a:srgbClr val="FFFFFF"/>
              </a:clrFrom>
              <a:clrTo>
                <a:srgbClr val="FFFFFF">
                  <a:alpha val="0"/>
                </a:srgbClr>
              </a:clrTo>
            </a:clrChange>
          </a:blip>
          <a:stretch>
            <a:fillRect/>
          </a:stretch>
        </p:blipFill>
        <p:spPr>
          <a:xfrm>
            <a:off x="4280027" y="2288365"/>
            <a:ext cx="1157493" cy="1148005"/>
          </a:xfrm>
          <a:prstGeom prst="rect">
            <a:avLst/>
          </a:prstGeom>
        </p:spPr>
      </p:pic>
      <p:sp>
        <p:nvSpPr>
          <p:cNvPr id="63" name="Rectangle 2"/>
          <p:cNvSpPr txBox="1">
            <a:spLocks noChangeArrowheads="1"/>
          </p:cNvSpPr>
          <p:nvPr/>
        </p:nvSpPr>
        <p:spPr bwMode="auto">
          <a:xfrm>
            <a:off x="3271460" y="2279778"/>
            <a:ext cx="838369" cy="122546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FF0000"/>
                </a:solidFill>
                <a:effectLst/>
                <a:uLnTx/>
                <a:uFillTx/>
                <a:latin typeface="Calibri"/>
                <a:ea typeface="+mn-ea"/>
                <a:cs typeface="+mn-cs"/>
              </a:rPr>
              <a:t>R.318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FF0000"/>
                </a:solidFill>
                <a:effectLst/>
                <a:uLnTx/>
                <a:uFillTx/>
                <a:latin typeface="Calibri"/>
                <a:ea typeface="+mn-ea"/>
                <a:cs typeface="+mn-cs"/>
              </a:rPr>
              <a:t>R.366R.423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FF0000"/>
                </a:solidFill>
                <a:effectLst/>
                <a:uLnTx/>
                <a:uFillTx/>
                <a:latin typeface="Calibri"/>
                <a:ea typeface="+mn-ea"/>
                <a:cs typeface="+mn-cs"/>
              </a:rPr>
              <a:t>A.C.</a:t>
            </a:r>
          </a:p>
        </p:txBody>
      </p:sp>
      <p:sp>
        <p:nvSpPr>
          <p:cNvPr id="64" name="Rectangle à coins arrondis 63"/>
          <p:cNvSpPr/>
          <p:nvPr/>
        </p:nvSpPr>
        <p:spPr bwMode="auto">
          <a:xfrm flipH="1">
            <a:off x="3316521" y="3518687"/>
            <a:ext cx="8748000" cy="3204000"/>
          </a:xfrm>
          <a:prstGeom prst="roundRect">
            <a:avLst>
              <a:gd name="adj" fmla="val 10149"/>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1280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67" name="Image 66"/>
          <p:cNvPicPr>
            <a:picLocks noChangeAspect="1"/>
          </p:cNvPicPr>
          <p:nvPr/>
        </p:nvPicPr>
        <p:blipFill>
          <a:blip r:embed="rId16">
            <a:clrChange>
              <a:clrFrom>
                <a:srgbClr val="F5F7FA"/>
              </a:clrFrom>
              <a:clrTo>
                <a:srgbClr val="F5F7FA">
                  <a:alpha val="0"/>
                </a:srgbClr>
              </a:clrTo>
            </a:clrChange>
          </a:blip>
          <a:stretch>
            <a:fillRect/>
          </a:stretch>
        </p:blipFill>
        <p:spPr>
          <a:xfrm rot="902692">
            <a:off x="5754567" y="2119667"/>
            <a:ext cx="2243227" cy="1456424"/>
          </a:xfrm>
          <a:prstGeom prst="rect">
            <a:avLst/>
          </a:prstGeom>
        </p:spPr>
      </p:pic>
      <p:pic>
        <p:nvPicPr>
          <p:cNvPr id="68" name="Image 67"/>
          <p:cNvPicPr>
            <a:picLocks noChangeAspect="1"/>
          </p:cNvPicPr>
          <p:nvPr/>
        </p:nvPicPr>
        <p:blipFill>
          <a:blip r:embed="rId17">
            <a:clrChange>
              <a:clrFrom>
                <a:srgbClr val="FFFFFF"/>
              </a:clrFrom>
              <a:clrTo>
                <a:srgbClr val="FFFFFF">
                  <a:alpha val="0"/>
                </a:srgbClr>
              </a:clrTo>
            </a:clrChange>
          </a:blip>
          <a:stretch>
            <a:fillRect/>
          </a:stretch>
        </p:blipFill>
        <p:spPr>
          <a:xfrm>
            <a:off x="8649391" y="2191628"/>
            <a:ext cx="1857375" cy="1257300"/>
          </a:xfrm>
          <a:prstGeom prst="rect">
            <a:avLst/>
          </a:prstGeom>
        </p:spPr>
      </p:pic>
      <p:sp>
        <p:nvSpPr>
          <p:cNvPr id="38" name="Rectangle à coins arrondis 37"/>
          <p:cNvSpPr/>
          <p:nvPr/>
        </p:nvSpPr>
        <p:spPr bwMode="auto">
          <a:xfrm flipH="1">
            <a:off x="5535336" y="3613438"/>
            <a:ext cx="6444000" cy="3024000"/>
          </a:xfrm>
          <a:prstGeom prst="roundRect">
            <a:avLst>
              <a:gd name="adj" fmla="val 8410"/>
            </a:avLst>
          </a:prstGeom>
          <a:solidFill>
            <a:sysClr val="window" lastClr="FFFFFF"/>
          </a:solidFill>
          <a:ln w="28575" cap="flat" cmpd="sng" algn="ctr">
            <a:solidFill>
              <a:srgbClr val="0070C0"/>
            </a:solidFill>
            <a:prstDash val="sysDot"/>
            <a:round/>
            <a:headEnd type="none" w="med" len="med"/>
            <a:tailEnd type="none" w="med" len="med"/>
          </a:ln>
          <a:effectLst>
            <a:outerShdw blurRad="63500" dist="254000" dir="12000000" algn="b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81280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1" i="0" u="none" strike="noStrike" kern="0" cap="none" spc="0" normalizeH="0" baseline="0" noProof="0" dirty="0">
              <a:ln>
                <a:noFill/>
              </a:ln>
              <a:solidFill>
                <a:srgbClr val="FF0000"/>
              </a:solidFill>
              <a:effectLst/>
              <a:uLnTx/>
              <a:uFillTx/>
              <a:latin typeface="Calibri"/>
              <a:ea typeface="+mn-ea"/>
              <a:cs typeface="+mn-cs"/>
            </a:endParaRPr>
          </a:p>
        </p:txBody>
      </p:sp>
      <p:sp>
        <p:nvSpPr>
          <p:cNvPr id="39" name="Rectangle 2"/>
          <p:cNvSpPr txBox="1">
            <a:spLocks noChangeArrowheads="1"/>
          </p:cNvSpPr>
          <p:nvPr/>
        </p:nvSpPr>
        <p:spPr bwMode="auto">
          <a:xfrm>
            <a:off x="5595789" y="6334156"/>
            <a:ext cx="1854332" cy="3001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0070C0"/>
                </a:solidFill>
                <a:effectLst/>
                <a:uLnTx/>
                <a:uFillTx/>
                <a:latin typeface="Calibri"/>
                <a:ea typeface="+mn-ea"/>
                <a:cs typeface="+mn-cs"/>
              </a:rPr>
              <a:t>CACES® R.3xx</a:t>
            </a:r>
          </a:p>
        </p:txBody>
      </p:sp>
      <p:pic>
        <p:nvPicPr>
          <p:cNvPr id="70" name="Image 69"/>
          <p:cNvPicPr>
            <a:picLocks noChangeAspect="1"/>
          </p:cNvPicPr>
          <p:nvPr/>
        </p:nvPicPr>
        <p:blipFill>
          <a:blip r:embed="rId18">
            <a:clrChange>
              <a:clrFrom>
                <a:srgbClr val="FFFFFF"/>
              </a:clrFrom>
              <a:clrTo>
                <a:srgbClr val="FFFFFF">
                  <a:alpha val="0"/>
                </a:srgbClr>
              </a:clrTo>
            </a:clrChange>
          </a:blip>
          <a:stretch>
            <a:fillRect/>
          </a:stretch>
        </p:blipFill>
        <p:spPr>
          <a:xfrm>
            <a:off x="5618594" y="3679861"/>
            <a:ext cx="2104319" cy="1368382"/>
          </a:xfrm>
          <a:prstGeom prst="rect">
            <a:avLst/>
          </a:prstGeom>
        </p:spPr>
      </p:pic>
      <p:pic>
        <p:nvPicPr>
          <p:cNvPr id="71" name="Picture 6"/>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44499" y="5119193"/>
            <a:ext cx="2465239" cy="1530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Image 71"/>
          <p:cNvPicPr>
            <a:picLocks noChangeAspect="1"/>
          </p:cNvPicPr>
          <p:nvPr/>
        </p:nvPicPr>
        <p:blipFill>
          <a:blip r:embed="rId20">
            <a:clrChange>
              <a:clrFrom>
                <a:srgbClr val="FFFFFF"/>
              </a:clrFrom>
              <a:clrTo>
                <a:srgbClr val="FFFFFF">
                  <a:alpha val="0"/>
                </a:srgbClr>
              </a:clrTo>
            </a:clrChange>
          </a:blip>
          <a:stretch>
            <a:fillRect/>
          </a:stretch>
        </p:blipFill>
        <p:spPr>
          <a:xfrm>
            <a:off x="7197672" y="3246904"/>
            <a:ext cx="2053692" cy="1823701"/>
          </a:xfrm>
          <a:prstGeom prst="rect">
            <a:avLst/>
          </a:prstGeom>
        </p:spPr>
      </p:pic>
      <p:pic>
        <p:nvPicPr>
          <p:cNvPr id="73" name="Image 72"/>
          <p:cNvPicPr>
            <a:picLocks noChangeAspect="1"/>
          </p:cNvPicPr>
          <p:nvPr/>
        </p:nvPicPr>
        <p:blipFill>
          <a:blip r:embed="rId21">
            <a:clrChange>
              <a:clrFrom>
                <a:srgbClr val="FFFFFF"/>
              </a:clrFrom>
              <a:clrTo>
                <a:srgbClr val="FFFFFF">
                  <a:alpha val="0"/>
                </a:srgbClr>
              </a:clrTo>
            </a:clrChange>
          </a:blip>
          <a:stretch>
            <a:fillRect/>
          </a:stretch>
        </p:blipFill>
        <p:spPr>
          <a:xfrm>
            <a:off x="9266554" y="3084930"/>
            <a:ext cx="2676525" cy="3450919"/>
          </a:xfrm>
          <a:prstGeom prst="rect">
            <a:avLst/>
          </a:prstGeom>
        </p:spPr>
      </p:pic>
      <p:pic>
        <p:nvPicPr>
          <p:cNvPr id="74" name="Image 73"/>
          <p:cNvPicPr>
            <a:picLocks noChangeAspect="1"/>
          </p:cNvPicPr>
          <p:nvPr/>
        </p:nvPicPr>
        <p:blipFill>
          <a:blip r:embed="rId22">
            <a:clrChange>
              <a:clrFrom>
                <a:srgbClr val="FFFFFF"/>
              </a:clrFrom>
              <a:clrTo>
                <a:srgbClr val="FFFFFF">
                  <a:alpha val="0"/>
                </a:srgbClr>
              </a:clrTo>
            </a:clrChange>
          </a:blip>
          <a:stretch>
            <a:fillRect/>
          </a:stretch>
        </p:blipFill>
        <p:spPr>
          <a:xfrm>
            <a:off x="9775344" y="4311469"/>
            <a:ext cx="1257300" cy="1104900"/>
          </a:xfrm>
          <a:prstGeom prst="rect">
            <a:avLst/>
          </a:prstGeom>
        </p:spPr>
      </p:pic>
      <p:pic>
        <p:nvPicPr>
          <p:cNvPr id="75" name="Image 74"/>
          <p:cNvPicPr>
            <a:picLocks noChangeAspect="1"/>
          </p:cNvPicPr>
          <p:nvPr/>
        </p:nvPicPr>
        <p:blipFill>
          <a:blip r:embed="rId23">
            <a:clrChange>
              <a:clrFrom>
                <a:srgbClr val="FFFFFF"/>
              </a:clrFrom>
              <a:clrTo>
                <a:srgbClr val="FFFFFF">
                  <a:alpha val="0"/>
                </a:srgbClr>
              </a:clrTo>
            </a:clrChange>
          </a:blip>
          <a:stretch>
            <a:fillRect/>
          </a:stretch>
        </p:blipFill>
        <p:spPr>
          <a:xfrm>
            <a:off x="5629227" y="5141937"/>
            <a:ext cx="1971675" cy="1143000"/>
          </a:xfrm>
          <a:prstGeom prst="rect">
            <a:avLst/>
          </a:prstGeom>
        </p:spPr>
      </p:pic>
      <p:pic>
        <p:nvPicPr>
          <p:cNvPr id="76" name="Picture 4" descr="Résultat de recherche d'images pour &quot;chariot cavalier&quot;"/>
          <p:cNvPicPr>
            <a:picLocks noChangeAspect="1" noChangeArrowheads="1"/>
          </p:cNvPicPr>
          <p:nvPr/>
        </p:nvPicPr>
        <p:blipFill rotWithShape="1">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l="22152" t="16630" r="20292" b="13951"/>
          <a:stretch/>
        </p:blipFill>
        <p:spPr bwMode="auto">
          <a:xfrm>
            <a:off x="3698052" y="3576544"/>
            <a:ext cx="1585274" cy="1434009"/>
          </a:xfrm>
          <a:prstGeom prst="rect">
            <a:avLst/>
          </a:prstGeom>
          <a:noFill/>
          <a:extLst>
            <a:ext uri="{909E8E84-426E-40DD-AFC4-6F175D3DCCD1}">
              <a14:hiddenFill xmlns:a14="http://schemas.microsoft.com/office/drawing/2010/main">
                <a:solidFill>
                  <a:srgbClr val="FFFFFF"/>
                </a:solidFill>
              </a14:hiddenFill>
            </a:ext>
          </a:extLst>
        </p:spPr>
      </p:pic>
      <p:pic>
        <p:nvPicPr>
          <p:cNvPr id="77" name="Image 76"/>
          <p:cNvPicPr>
            <a:picLocks noChangeAspect="1"/>
          </p:cNvPicPr>
          <p:nvPr/>
        </p:nvPicPr>
        <p:blipFill>
          <a:blip r:embed="rId25">
            <a:clrChange>
              <a:clrFrom>
                <a:srgbClr val="FFFFFF"/>
              </a:clrFrom>
              <a:clrTo>
                <a:srgbClr val="FFFFFF">
                  <a:alpha val="0"/>
                </a:srgbClr>
              </a:clrTo>
            </a:clrChange>
          </a:blip>
          <a:stretch>
            <a:fillRect/>
          </a:stretch>
        </p:blipFill>
        <p:spPr>
          <a:xfrm>
            <a:off x="3393823" y="5048250"/>
            <a:ext cx="1914116" cy="1049083"/>
          </a:xfrm>
          <a:prstGeom prst="rect">
            <a:avLst/>
          </a:prstGeom>
        </p:spPr>
      </p:pic>
    </p:spTree>
    <p:extLst>
      <p:ext uri="{BB962C8B-B14F-4D97-AF65-F5344CB8AC3E}">
        <p14:creationId xmlns:p14="http://schemas.microsoft.com/office/powerpoint/2010/main" val="7744666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86" y="104125"/>
            <a:ext cx="2204314" cy="816669"/>
          </a:xfrm>
          <a:prstGeom prst="rect">
            <a:avLst/>
          </a:prstGeom>
        </p:spPr>
      </p:pic>
      <p:sp>
        <p:nvSpPr>
          <p:cNvPr id="41" name="Rectangle à coins arrondis 40"/>
          <p:cNvSpPr/>
          <p:nvPr/>
        </p:nvSpPr>
        <p:spPr bwMode="auto">
          <a:xfrm flipH="1">
            <a:off x="0" y="0"/>
            <a:ext cx="12192000" cy="6858000"/>
          </a:xfrm>
          <a:prstGeom prst="roundRect">
            <a:avLst>
              <a:gd name="adj" fmla="val 0"/>
            </a:avLst>
          </a:prstGeom>
          <a:solidFill>
            <a:srgbClr val="70AD47">
              <a:lumMod val="20000"/>
              <a:lumOff val="8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1280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1" i="0" u="none" strike="noStrike" kern="0" cap="none" spc="0" normalizeH="0" baseline="0" noProof="0" dirty="0">
              <a:ln>
                <a:noFill/>
              </a:ln>
              <a:solidFill>
                <a:srgbClr val="00B050"/>
              </a:solidFill>
              <a:effectLst/>
              <a:uLnTx/>
              <a:uFillTx/>
              <a:latin typeface="Calibri"/>
              <a:ea typeface="+mn-ea"/>
              <a:cs typeface="+mn-cs"/>
            </a:endParaRPr>
          </a:p>
        </p:txBody>
      </p:sp>
      <p:sp>
        <p:nvSpPr>
          <p:cNvPr id="42" name="Rectangle 2"/>
          <p:cNvSpPr txBox="1">
            <a:spLocks noChangeArrowheads="1"/>
          </p:cNvSpPr>
          <p:nvPr/>
        </p:nvSpPr>
        <p:spPr bwMode="auto">
          <a:xfrm>
            <a:off x="242471" y="6101298"/>
            <a:ext cx="1934388" cy="5833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00B050"/>
                </a:solidFill>
                <a:effectLst/>
                <a:uLnTx/>
                <a:uFillTx/>
                <a:latin typeface="Calibri"/>
                <a:ea typeface="+mn-ea"/>
                <a:cs typeface="+mn-cs"/>
              </a:rPr>
              <a:t>Pour tous les 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00B050"/>
                </a:solidFill>
                <a:effectLst/>
                <a:uLnTx/>
                <a:uFillTx/>
                <a:latin typeface="Calibri"/>
                <a:ea typeface="+mn-ea"/>
                <a:cs typeface="+mn-cs"/>
              </a:rPr>
              <a:t>(IN)FORMATION</a:t>
            </a:r>
          </a:p>
        </p:txBody>
      </p:sp>
      <p:pic>
        <p:nvPicPr>
          <p:cNvPr id="43" name="Image 42"/>
          <p:cNvPicPr>
            <a:picLocks noChangeAspect="1"/>
          </p:cNvPicPr>
          <p:nvPr/>
        </p:nvPicPr>
        <p:blipFill>
          <a:blip r:embed="rId3">
            <a:clrChange>
              <a:clrFrom>
                <a:srgbClr val="FFFFFF"/>
              </a:clrFrom>
              <a:clrTo>
                <a:srgbClr val="FFFFFF">
                  <a:alpha val="0"/>
                </a:srgbClr>
              </a:clrTo>
            </a:clrChange>
          </a:blip>
          <a:stretch>
            <a:fillRect/>
          </a:stretch>
        </p:blipFill>
        <p:spPr>
          <a:xfrm>
            <a:off x="88998" y="3362002"/>
            <a:ext cx="2073965" cy="1708603"/>
          </a:xfrm>
          <a:prstGeom prst="rect">
            <a:avLst/>
          </a:prstGeom>
        </p:spPr>
      </p:pic>
      <p:pic>
        <p:nvPicPr>
          <p:cNvPr id="44" name="Image 43"/>
          <p:cNvPicPr>
            <a:picLocks noChangeAspect="1"/>
          </p:cNvPicPr>
          <p:nvPr/>
        </p:nvPicPr>
        <p:blipFill>
          <a:blip r:embed="rId4">
            <a:clrChange>
              <a:clrFrom>
                <a:srgbClr val="FFFFFF"/>
              </a:clrFrom>
              <a:clrTo>
                <a:srgbClr val="FFFFFF">
                  <a:alpha val="0"/>
                </a:srgbClr>
              </a:clrTo>
            </a:clrChange>
          </a:blip>
          <a:stretch>
            <a:fillRect/>
          </a:stretch>
        </p:blipFill>
        <p:spPr>
          <a:xfrm>
            <a:off x="340461" y="222254"/>
            <a:ext cx="1218218" cy="785237"/>
          </a:xfrm>
          <a:prstGeom prst="rect">
            <a:avLst/>
          </a:prstGeom>
        </p:spPr>
      </p:pic>
      <p:pic>
        <p:nvPicPr>
          <p:cNvPr id="45" name="Image 44"/>
          <p:cNvPicPr>
            <a:picLocks noChangeAspect="1"/>
          </p:cNvPicPr>
          <p:nvPr/>
        </p:nvPicPr>
        <p:blipFill>
          <a:blip r:embed="rId5">
            <a:clrChange>
              <a:clrFrom>
                <a:srgbClr val="FFFFFF"/>
              </a:clrFrom>
              <a:clrTo>
                <a:srgbClr val="FFFFFF">
                  <a:alpha val="0"/>
                </a:srgbClr>
              </a:clrTo>
            </a:clrChange>
          </a:blip>
          <a:stretch>
            <a:fillRect/>
          </a:stretch>
        </p:blipFill>
        <p:spPr>
          <a:xfrm>
            <a:off x="1679889" y="1854189"/>
            <a:ext cx="1314450" cy="1800225"/>
          </a:xfrm>
          <a:prstGeom prst="rect">
            <a:avLst/>
          </a:prstGeom>
        </p:spPr>
      </p:pic>
      <p:pic>
        <p:nvPicPr>
          <p:cNvPr id="46" name="Image 45"/>
          <p:cNvPicPr>
            <a:picLocks noChangeAspect="1"/>
          </p:cNvPicPr>
          <p:nvPr/>
        </p:nvPicPr>
        <p:blipFill>
          <a:blip r:embed="rId6">
            <a:clrChange>
              <a:clrFrom>
                <a:srgbClr val="FFFFFF"/>
              </a:clrFrom>
              <a:clrTo>
                <a:srgbClr val="FFFFFF">
                  <a:alpha val="0"/>
                </a:srgbClr>
              </a:clrTo>
            </a:clrChange>
          </a:blip>
          <a:stretch>
            <a:fillRect/>
          </a:stretch>
        </p:blipFill>
        <p:spPr>
          <a:xfrm>
            <a:off x="117813" y="1411277"/>
            <a:ext cx="1343025" cy="1343025"/>
          </a:xfrm>
          <a:prstGeom prst="rect">
            <a:avLst/>
          </a:prstGeom>
        </p:spPr>
      </p:pic>
      <p:pic>
        <p:nvPicPr>
          <p:cNvPr id="47" name="Image 46"/>
          <p:cNvPicPr>
            <a:picLocks noChangeAspect="1"/>
          </p:cNvPicPr>
          <p:nvPr/>
        </p:nvPicPr>
        <p:blipFill>
          <a:blip r:embed="rId7">
            <a:clrChange>
              <a:clrFrom>
                <a:srgbClr val="FFFFFF"/>
              </a:clrFrom>
              <a:clrTo>
                <a:srgbClr val="FFFFFF">
                  <a:alpha val="0"/>
                </a:srgbClr>
              </a:clrTo>
            </a:clrChange>
          </a:blip>
          <a:stretch>
            <a:fillRect/>
          </a:stretch>
        </p:blipFill>
        <p:spPr>
          <a:xfrm>
            <a:off x="1436662" y="5011482"/>
            <a:ext cx="1752600" cy="1028700"/>
          </a:xfrm>
          <a:prstGeom prst="rect">
            <a:avLst/>
          </a:prstGeom>
        </p:spPr>
      </p:pic>
      <p:pic>
        <p:nvPicPr>
          <p:cNvPr id="48" name="Picture 2" descr="AM 22">
            <a:hlinkClick r:id="rId8"/>
          </p:cNvPr>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1598244" y="129642"/>
            <a:ext cx="1224000" cy="1224001"/>
          </a:xfrm>
          <a:prstGeom prst="rect">
            <a:avLst/>
          </a:prstGeom>
          <a:noFill/>
        </p:spPr>
      </p:pic>
      <p:sp>
        <p:nvSpPr>
          <p:cNvPr id="49" name="Rectangle 2"/>
          <p:cNvSpPr txBox="1">
            <a:spLocks noChangeArrowheads="1"/>
          </p:cNvSpPr>
          <p:nvPr/>
        </p:nvSpPr>
        <p:spPr bwMode="auto">
          <a:xfrm rot="16200000">
            <a:off x="-636956" y="6103018"/>
            <a:ext cx="1476281" cy="727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1" u="none" strike="noStrike" kern="1200" cap="none" spc="0" normalizeH="0" baseline="0" noProof="0" dirty="0">
                <a:ln>
                  <a:noFill/>
                </a:ln>
                <a:solidFill>
                  <a:srgbClr val="00B050"/>
                </a:solidFill>
                <a:effectLst/>
                <a:uLnTx/>
                <a:uFillTx/>
                <a:latin typeface="Calibri"/>
                <a:ea typeface="+mn-ea"/>
                <a:cs typeface="+mn-cs"/>
              </a:rPr>
              <a:t>INRS – TH - 2020</a:t>
            </a:r>
            <a:endParaRPr kumimoji="0" lang="fr-FR" sz="900" b="1" i="1" u="none" strike="noStrike" kern="1200" cap="none" spc="0" normalizeH="0" baseline="0" noProof="0" dirty="0">
              <a:ln>
                <a:noFill/>
              </a:ln>
              <a:solidFill>
                <a:srgbClr val="00B050"/>
              </a:solidFill>
              <a:effectLst/>
              <a:uLnTx/>
              <a:uFillTx/>
              <a:latin typeface="Calibri"/>
              <a:ea typeface="+mn-ea"/>
              <a:cs typeface="+mn-cs"/>
            </a:endParaRPr>
          </a:p>
        </p:txBody>
      </p:sp>
      <p:sp>
        <p:nvSpPr>
          <p:cNvPr id="50" name="Rectangle à coins arrondis 49"/>
          <p:cNvSpPr/>
          <p:nvPr/>
        </p:nvSpPr>
        <p:spPr bwMode="auto">
          <a:xfrm flipH="1">
            <a:off x="3236443" y="95953"/>
            <a:ext cx="8892000" cy="6696000"/>
          </a:xfrm>
          <a:prstGeom prst="roundRect">
            <a:avLst>
              <a:gd name="adj" fmla="val 5755"/>
            </a:avLst>
          </a:prstGeom>
          <a:solidFill>
            <a:srgbClr val="FFC000">
              <a:lumMod val="20000"/>
              <a:lumOff val="80000"/>
            </a:srgbClr>
          </a:solidFill>
          <a:ln w="28575" cap="flat" cmpd="sng" algn="ctr">
            <a:solidFill>
              <a:srgbClr val="FF6E01"/>
            </a:solidFill>
            <a:prstDash val="solid"/>
            <a:round/>
            <a:headEnd type="none" w="med" len="med"/>
            <a:tailEnd type="none" w="med" len="med"/>
          </a:ln>
          <a:effectLst>
            <a:outerShdw blurRad="63500" dist="254000" dir="12000000" algn="b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81280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1" i="0" u="none" strike="noStrike" kern="0" cap="none" spc="0" normalizeH="0" baseline="0" noProof="0" dirty="0">
              <a:ln>
                <a:noFill/>
              </a:ln>
              <a:solidFill>
                <a:srgbClr val="00B050"/>
              </a:solidFill>
              <a:effectLst/>
              <a:uLnTx/>
              <a:uFillTx/>
              <a:latin typeface="Calibri"/>
              <a:ea typeface="+mn-ea"/>
              <a:cs typeface="+mn-cs"/>
            </a:endParaRPr>
          </a:p>
        </p:txBody>
      </p:sp>
      <p:sp>
        <p:nvSpPr>
          <p:cNvPr id="51" name="Rectangle 2"/>
          <p:cNvSpPr txBox="1">
            <a:spLocks noChangeArrowheads="1"/>
          </p:cNvSpPr>
          <p:nvPr/>
        </p:nvSpPr>
        <p:spPr bwMode="auto">
          <a:xfrm>
            <a:off x="7726498" y="137249"/>
            <a:ext cx="4187453" cy="5760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FF6E01"/>
                </a:solidFill>
                <a:effectLst/>
                <a:uLnTx/>
                <a:uFillTx/>
                <a:latin typeface="Calibri"/>
                <a:ea typeface="+mn-ea"/>
                <a:cs typeface="+mn-cs"/>
              </a:rPr>
              <a:t>E.T. automoteurs et/ou levage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FF6E01"/>
                </a:solidFill>
                <a:effectLst/>
                <a:uLnTx/>
                <a:uFillTx/>
                <a:latin typeface="Calibri"/>
                <a:ea typeface="+mn-ea"/>
                <a:cs typeface="+mn-cs"/>
              </a:rPr>
              <a:t>FORMATION</a:t>
            </a:r>
          </a:p>
        </p:txBody>
      </p:sp>
      <p:pic>
        <p:nvPicPr>
          <p:cNvPr id="52" name="Picture 4" descr="RÃ©sultat de recherche d'images pour &quot;camion multibennes&quot;"/>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7625" b="10028"/>
          <a:stretch/>
        </p:blipFill>
        <p:spPr bwMode="auto">
          <a:xfrm>
            <a:off x="9600467" y="696637"/>
            <a:ext cx="2397514" cy="1300891"/>
          </a:xfrm>
          <a:prstGeom prst="rect">
            <a:avLst/>
          </a:prstGeom>
          <a:noFill/>
          <a:extLst>
            <a:ext uri="{909E8E84-426E-40DD-AFC4-6F175D3DCCD1}">
              <a14:hiddenFill xmlns:a14="http://schemas.microsoft.com/office/drawing/2010/main">
                <a:solidFill>
                  <a:srgbClr val="FFFFFF"/>
                </a:solidFill>
              </a14:hiddenFill>
            </a:ext>
          </a:extLst>
        </p:spPr>
      </p:pic>
      <p:pic>
        <p:nvPicPr>
          <p:cNvPr id="53" name="Image 52"/>
          <p:cNvPicPr>
            <a:picLocks noChangeAspect="1"/>
          </p:cNvPicPr>
          <p:nvPr/>
        </p:nvPicPr>
        <p:blipFill>
          <a:blip r:embed="rId11">
            <a:clrChange>
              <a:clrFrom>
                <a:srgbClr val="FFFFFF"/>
              </a:clrFrom>
              <a:clrTo>
                <a:srgbClr val="FFFFFF">
                  <a:alpha val="0"/>
                </a:srgbClr>
              </a:clrTo>
            </a:clrChange>
          </a:blip>
          <a:stretch>
            <a:fillRect/>
          </a:stretch>
        </p:blipFill>
        <p:spPr>
          <a:xfrm>
            <a:off x="7614586" y="1133316"/>
            <a:ext cx="1762125" cy="1076325"/>
          </a:xfrm>
          <a:prstGeom prst="rect">
            <a:avLst/>
          </a:prstGeom>
        </p:spPr>
      </p:pic>
      <p:pic>
        <p:nvPicPr>
          <p:cNvPr id="54" name="Image 53"/>
          <p:cNvPicPr>
            <a:picLocks noChangeAspect="1"/>
          </p:cNvPicPr>
          <p:nvPr/>
        </p:nvPicPr>
        <p:blipFill>
          <a:blip r:embed="rId12">
            <a:clrChange>
              <a:clrFrom>
                <a:srgbClr val="FFFFFF"/>
              </a:clrFrom>
              <a:clrTo>
                <a:srgbClr val="FFFFFF">
                  <a:alpha val="0"/>
                </a:srgbClr>
              </a:clrTo>
            </a:clrChange>
          </a:blip>
          <a:stretch>
            <a:fillRect/>
          </a:stretch>
        </p:blipFill>
        <p:spPr>
          <a:xfrm>
            <a:off x="3358153" y="213781"/>
            <a:ext cx="1885950" cy="1999144"/>
          </a:xfrm>
          <a:prstGeom prst="rect">
            <a:avLst/>
          </a:prstGeom>
        </p:spPr>
      </p:pic>
      <p:pic>
        <p:nvPicPr>
          <p:cNvPr id="55" name="Image 54"/>
          <p:cNvPicPr>
            <a:picLocks noChangeAspect="1"/>
          </p:cNvPicPr>
          <p:nvPr/>
        </p:nvPicPr>
        <p:blipFill>
          <a:blip r:embed="rId13">
            <a:clrChange>
              <a:clrFrom>
                <a:srgbClr val="FFFFFF"/>
              </a:clrFrom>
              <a:clrTo>
                <a:srgbClr val="FFFFFF">
                  <a:alpha val="0"/>
                </a:srgbClr>
              </a:clrTo>
            </a:clrChange>
          </a:blip>
          <a:stretch>
            <a:fillRect/>
          </a:stretch>
        </p:blipFill>
        <p:spPr>
          <a:xfrm>
            <a:off x="4787707" y="997355"/>
            <a:ext cx="1463353" cy="1232297"/>
          </a:xfrm>
          <a:prstGeom prst="rect">
            <a:avLst/>
          </a:prstGeom>
        </p:spPr>
      </p:pic>
      <p:pic>
        <p:nvPicPr>
          <p:cNvPr id="56" name="Image 55"/>
          <p:cNvPicPr>
            <a:picLocks noChangeAspect="1"/>
          </p:cNvPicPr>
          <p:nvPr/>
        </p:nvPicPr>
        <p:blipFill>
          <a:blip r:embed="rId14">
            <a:clrChange>
              <a:clrFrom>
                <a:srgbClr val="FFFFFF"/>
              </a:clrFrom>
              <a:clrTo>
                <a:srgbClr val="FFFFFF">
                  <a:alpha val="0"/>
                </a:srgbClr>
              </a:clrTo>
            </a:clrChange>
          </a:blip>
          <a:stretch>
            <a:fillRect/>
          </a:stretch>
        </p:blipFill>
        <p:spPr>
          <a:xfrm>
            <a:off x="6194484" y="41163"/>
            <a:ext cx="1800225" cy="1609725"/>
          </a:xfrm>
          <a:prstGeom prst="rect">
            <a:avLst/>
          </a:prstGeom>
        </p:spPr>
      </p:pic>
      <p:sp>
        <p:nvSpPr>
          <p:cNvPr id="57" name="Rectangle à coins arrondis 56"/>
          <p:cNvSpPr/>
          <p:nvPr/>
        </p:nvSpPr>
        <p:spPr bwMode="auto">
          <a:xfrm flipH="1">
            <a:off x="3320060" y="2235672"/>
            <a:ext cx="8748000" cy="4428000"/>
          </a:xfrm>
          <a:prstGeom prst="roundRect">
            <a:avLst>
              <a:gd name="adj" fmla="val 7077"/>
            </a:avLst>
          </a:prstGeom>
          <a:solidFill>
            <a:srgbClr val="ED7D31">
              <a:lumMod val="20000"/>
              <a:lumOff val="80000"/>
            </a:srgbClr>
          </a:solidFill>
          <a:ln w="28575" cap="flat" cmpd="sng" algn="ctr">
            <a:solidFill>
              <a:srgbClr val="FF0000"/>
            </a:solidFill>
            <a:prstDash val="sysDot"/>
            <a:round/>
            <a:headEnd type="none" w="med" len="med"/>
            <a:tailEnd type="none" w="med" len="med"/>
          </a:ln>
          <a:effectLst>
            <a:outerShdw blurRad="63500" dist="254000" dir="12000000" algn="b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81280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1" i="0" u="none" strike="noStrike" kern="0" cap="none" spc="0" normalizeH="0" baseline="0" noProof="0" dirty="0">
              <a:ln>
                <a:noFill/>
              </a:ln>
              <a:solidFill>
                <a:srgbClr val="FF0000"/>
              </a:solidFill>
              <a:effectLst/>
              <a:uLnTx/>
              <a:uFillTx/>
              <a:latin typeface="Calibri"/>
              <a:ea typeface="+mn-ea"/>
              <a:cs typeface="+mn-cs"/>
            </a:endParaRPr>
          </a:p>
        </p:txBody>
      </p:sp>
      <p:sp>
        <p:nvSpPr>
          <p:cNvPr id="58" name="Rectangle à coins arrondis 57"/>
          <p:cNvSpPr/>
          <p:nvPr/>
        </p:nvSpPr>
        <p:spPr bwMode="auto">
          <a:xfrm flipH="1">
            <a:off x="3316521" y="3518687"/>
            <a:ext cx="8748000" cy="3204000"/>
          </a:xfrm>
          <a:prstGeom prst="roundRect">
            <a:avLst>
              <a:gd name="adj" fmla="val 10149"/>
            </a:avLst>
          </a:prstGeom>
          <a:solidFill>
            <a:srgbClr val="ED7D31">
              <a:lumMod val="20000"/>
              <a:lumOff val="8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1280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1" i="0" u="none" strike="noStrike" kern="0" cap="none" spc="0" normalizeH="0" baseline="0" noProof="0" dirty="0">
              <a:ln>
                <a:noFill/>
              </a:ln>
              <a:solidFill>
                <a:srgbClr val="FF0000"/>
              </a:solidFill>
              <a:effectLst/>
              <a:uLnTx/>
              <a:uFillTx/>
              <a:latin typeface="Calibri"/>
              <a:ea typeface="+mn-ea"/>
              <a:cs typeface="+mn-cs"/>
            </a:endParaRPr>
          </a:p>
        </p:txBody>
      </p:sp>
      <p:sp>
        <p:nvSpPr>
          <p:cNvPr id="59" name="Rectangle 2"/>
          <p:cNvSpPr txBox="1">
            <a:spLocks noChangeArrowheads="1"/>
          </p:cNvSpPr>
          <p:nvPr/>
        </p:nvSpPr>
        <p:spPr bwMode="auto">
          <a:xfrm>
            <a:off x="3384881" y="6040182"/>
            <a:ext cx="1888858" cy="7105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FF0000"/>
                </a:solidFill>
                <a:effectLst/>
                <a:uLnTx/>
                <a:uFillTx/>
                <a:latin typeface="Calibri"/>
                <a:ea typeface="+mn-ea"/>
                <a:cs typeface="+mn-cs"/>
              </a:rPr>
              <a:t>6 familles d’E.T.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FF0000"/>
                </a:solidFill>
                <a:effectLst/>
                <a:uLnTx/>
                <a:uFillTx/>
                <a:latin typeface="Calibri"/>
                <a:ea typeface="+mn-ea"/>
                <a:cs typeface="+mn-cs"/>
              </a:rPr>
              <a:t>AUTORISATION</a:t>
            </a:r>
          </a:p>
        </p:txBody>
      </p:sp>
      <p:pic>
        <p:nvPicPr>
          <p:cNvPr id="61" name="Picture 4" descr="Résultat de recherche d'images pour &quot;chariot cavalier&quot;"/>
          <p:cNvPicPr>
            <a:picLocks noChangeAspect="1" noChangeArrowheads="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22152" t="16630" r="20292" b="13951"/>
          <a:stretch/>
        </p:blipFill>
        <p:spPr bwMode="auto">
          <a:xfrm>
            <a:off x="3698052" y="3576544"/>
            <a:ext cx="1585274" cy="1434009"/>
          </a:xfrm>
          <a:prstGeom prst="rect">
            <a:avLst/>
          </a:prstGeom>
          <a:noFill/>
          <a:extLst>
            <a:ext uri="{909E8E84-426E-40DD-AFC4-6F175D3DCCD1}">
              <a14:hiddenFill xmlns:a14="http://schemas.microsoft.com/office/drawing/2010/main">
                <a:solidFill>
                  <a:srgbClr val="FFFFFF"/>
                </a:solidFill>
              </a14:hiddenFill>
            </a:ext>
          </a:extLst>
        </p:spPr>
      </p:pic>
      <p:pic>
        <p:nvPicPr>
          <p:cNvPr id="62" name="Image 61"/>
          <p:cNvPicPr>
            <a:picLocks noChangeAspect="1"/>
          </p:cNvPicPr>
          <p:nvPr/>
        </p:nvPicPr>
        <p:blipFill>
          <a:blip r:embed="rId16">
            <a:clrChange>
              <a:clrFrom>
                <a:srgbClr val="FFFFFF"/>
              </a:clrFrom>
              <a:clrTo>
                <a:srgbClr val="FFFFFF">
                  <a:alpha val="0"/>
                </a:srgbClr>
              </a:clrTo>
            </a:clrChange>
          </a:blip>
          <a:stretch>
            <a:fillRect/>
          </a:stretch>
        </p:blipFill>
        <p:spPr>
          <a:xfrm>
            <a:off x="4280027" y="2288365"/>
            <a:ext cx="1157493" cy="1148005"/>
          </a:xfrm>
          <a:prstGeom prst="rect">
            <a:avLst/>
          </a:prstGeom>
        </p:spPr>
      </p:pic>
      <p:sp>
        <p:nvSpPr>
          <p:cNvPr id="63" name="Rectangle 2"/>
          <p:cNvSpPr txBox="1">
            <a:spLocks noChangeArrowheads="1"/>
          </p:cNvSpPr>
          <p:nvPr/>
        </p:nvSpPr>
        <p:spPr bwMode="auto">
          <a:xfrm>
            <a:off x="3271460" y="2279778"/>
            <a:ext cx="838369" cy="122546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FF0000"/>
                </a:solidFill>
                <a:effectLst/>
                <a:uLnTx/>
                <a:uFillTx/>
                <a:latin typeface="Calibri"/>
                <a:ea typeface="+mn-ea"/>
                <a:cs typeface="+mn-cs"/>
              </a:rPr>
              <a:t>R.318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FF0000"/>
                </a:solidFill>
                <a:effectLst/>
                <a:uLnTx/>
                <a:uFillTx/>
                <a:latin typeface="Calibri"/>
                <a:ea typeface="+mn-ea"/>
                <a:cs typeface="+mn-cs"/>
              </a:rPr>
              <a:t>R.366R.423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FF0000"/>
                </a:solidFill>
                <a:effectLst/>
                <a:uLnTx/>
                <a:uFillTx/>
                <a:latin typeface="Calibri"/>
                <a:ea typeface="+mn-ea"/>
                <a:cs typeface="+mn-cs"/>
              </a:rPr>
              <a:t>A.C.</a:t>
            </a:r>
          </a:p>
        </p:txBody>
      </p:sp>
      <p:sp>
        <p:nvSpPr>
          <p:cNvPr id="64" name="Rectangle à coins arrondis 63"/>
          <p:cNvSpPr/>
          <p:nvPr/>
        </p:nvSpPr>
        <p:spPr bwMode="auto">
          <a:xfrm flipH="1">
            <a:off x="3316521" y="3518687"/>
            <a:ext cx="8748000" cy="3204000"/>
          </a:xfrm>
          <a:prstGeom prst="roundRect">
            <a:avLst>
              <a:gd name="adj" fmla="val 10149"/>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1280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65" name="Rectangle à coins arrondis 64"/>
          <p:cNvSpPr/>
          <p:nvPr/>
        </p:nvSpPr>
        <p:spPr bwMode="auto">
          <a:xfrm flipH="1">
            <a:off x="5542426" y="2312718"/>
            <a:ext cx="6444000" cy="4320000"/>
          </a:xfrm>
          <a:prstGeom prst="roundRect">
            <a:avLst>
              <a:gd name="adj" fmla="val 5949"/>
            </a:avLst>
          </a:prstGeom>
          <a:solidFill>
            <a:sysClr val="window" lastClr="FFFFFF"/>
          </a:solidFill>
          <a:ln w="28575" cap="flat" cmpd="sng" algn="ctr">
            <a:solidFill>
              <a:srgbClr val="0070C0"/>
            </a:solidFill>
            <a:prstDash val="solid"/>
            <a:round/>
            <a:headEnd type="none" w="med" len="med"/>
            <a:tailEnd type="none" w="med" len="med"/>
          </a:ln>
          <a:effectLst>
            <a:outerShdw blurRad="63500" dist="254000" dir="12000000" algn="b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81280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1" i="0" u="none" strike="noStrike" kern="0" cap="none" spc="0" normalizeH="0" baseline="0" noProof="0" dirty="0">
              <a:ln>
                <a:noFill/>
              </a:ln>
              <a:solidFill>
                <a:srgbClr val="FF0000"/>
              </a:solidFill>
              <a:effectLst/>
              <a:uLnTx/>
              <a:uFillTx/>
              <a:latin typeface="Calibri"/>
              <a:ea typeface="+mn-ea"/>
              <a:cs typeface="+mn-cs"/>
            </a:endParaRPr>
          </a:p>
        </p:txBody>
      </p:sp>
      <p:sp>
        <p:nvSpPr>
          <p:cNvPr id="66" name="Rectangle 2"/>
          <p:cNvSpPr txBox="1">
            <a:spLocks noChangeArrowheads="1"/>
          </p:cNvSpPr>
          <p:nvPr/>
        </p:nvSpPr>
        <p:spPr bwMode="auto">
          <a:xfrm>
            <a:off x="10136616" y="2346687"/>
            <a:ext cx="1888858" cy="42305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0070C0"/>
                </a:solidFill>
                <a:effectLst/>
                <a:uLnTx/>
                <a:uFillTx/>
                <a:latin typeface="Calibri"/>
                <a:ea typeface="+mn-ea"/>
                <a:cs typeface="+mn-cs"/>
              </a:rPr>
              <a:t>CACES® R.4xx</a:t>
            </a:r>
          </a:p>
        </p:txBody>
      </p:sp>
      <p:pic>
        <p:nvPicPr>
          <p:cNvPr id="67" name="Image 66"/>
          <p:cNvPicPr>
            <a:picLocks noChangeAspect="1"/>
          </p:cNvPicPr>
          <p:nvPr/>
        </p:nvPicPr>
        <p:blipFill>
          <a:blip r:embed="rId17">
            <a:clrChange>
              <a:clrFrom>
                <a:srgbClr val="F5F7FA"/>
              </a:clrFrom>
              <a:clrTo>
                <a:srgbClr val="F5F7FA">
                  <a:alpha val="0"/>
                </a:srgbClr>
              </a:clrTo>
            </a:clrChange>
          </a:blip>
          <a:stretch>
            <a:fillRect/>
          </a:stretch>
        </p:blipFill>
        <p:spPr>
          <a:xfrm rot="902692">
            <a:off x="5754567" y="2119667"/>
            <a:ext cx="2243227" cy="1456424"/>
          </a:xfrm>
          <a:prstGeom prst="rect">
            <a:avLst/>
          </a:prstGeom>
        </p:spPr>
      </p:pic>
      <p:pic>
        <p:nvPicPr>
          <p:cNvPr id="68" name="Image 67"/>
          <p:cNvPicPr>
            <a:picLocks noChangeAspect="1"/>
          </p:cNvPicPr>
          <p:nvPr/>
        </p:nvPicPr>
        <p:blipFill>
          <a:blip r:embed="rId18">
            <a:clrChange>
              <a:clrFrom>
                <a:srgbClr val="FFFFFF"/>
              </a:clrFrom>
              <a:clrTo>
                <a:srgbClr val="FFFFFF">
                  <a:alpha val="0"/>
                </a:srgbClr>
              </a:clrTo>
            </a:clrChange>
          </a:blip>
          <a:stretch>
            <a:fillRect/>
          </a:stretch>
        </p:blipFill>
        <p:spPr>
          <a:xfrm>
            <a:off x="8649391" y="2191628"/>
            <a:ext cx="1857375" cy="1257300"/>
          </a:xfrm>
          <a:prstGeom prst="rect">
            <a:avLst/>
          </a:prstGeom>
        </p:spPr>
      </p:pic>
      <p:sp>
        <p:nvSpPr>
          <p:cNvPr id="69" name="Rectangle à coins arrondis 68"/>
          <p:cNvSpPr/>
          <p:nvPr/>
        </p:nvSpPr>
        <p:spPr bwMode="auto">
          <a:xfrm flipH="1">
            <a:off x="5535336" y="3613438"/>
            <a:ext cx="6444000" cy="3024000"/>
          </a:xfrm>
          <a:prstGeom prst="roundRect">
            <a:avLst>
              <a:gd name="adj" fmla="val 8410"/>
            </a:avLst>
          </a:prstGeom>
          <a:noFill/>
          <a:ln w="28575" cap="flat" cmpd="sng" algn="ctr">
            <a:solidFill>
              <a:srgbClr val="0070C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1280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70" name="Image 69"/>
          <p:cNvPicPr>
            <a:picLocks noChangeAspect="1"/>
          </p:cNvPicPr>
          <p:nvPr/>
        </p:nvPicPr>
        <p:blipFill>
          <a:blip r:embed="rId19">
            <a:clrChange>
              <a:clrFrom>
                <a:srgbClr val="FFFFFF"/>
              </a:clrFrom>
              <a:clrTo>
                <a:srgbClr val="FFFFFF">
                  <a:alpha val="0"/>
                </a:srgbClr>
              </a:clrTo>
            </a:clrChange>
          </a:blip>
          <a:stretch>
            <a:fillRect/>
          </a:stretch>
        </p:blipFill>
        <p:spPr>
          <a:xfrm>
            <a:off x="5618594" y="3679861"/>
            <a:ext cx="2104319" cy="1368382"/>
          </a:xfrm>
          <a:prstGeom prst="rect">
            <a:avLst/>
          </a:prstGeom>
        </p:spPr>
      </p:pic>
      <p:pic>
        <p:nvPicPr>
          <p:cNvPr id="71" name="Picture 6"/>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44499" y="5119193"/>
            <a:ext cx="2465239" cy="1530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Image 71"/>
          <p:cNvPicPr>
            <a:picLocks noChangeAspect="1"/>
          </p:cNvPicPr>
          <p:nvPr/>
        </p:nvPicPr>
        <p:blipFill>
          <a:blip r:embed="rId21">
            <a:clrChange>
              <a:clrFrom>
                <a:srgbClr val="FFFFFF"/>
              </a:clrFrom>
              <a:clrTo>
                <a:srgbClr val="FFFFFF">
                  <a:alpha val="0"/>
                </a:srgbClr>
              </a:clrTo>
            </a:clrChange>
          </a:blip>
          <a:stretch>
            <a:fillRect/>
          </a:stretch>
        </p:blipFill>
        <p:spPr>
          <a:xfrm>
            <a:off x="7197672" y="3246904"/>
            <a:ext cx="2053692" cy="1823701"/>
          </a:xfrm>
          <a:prstGeom prst="rect">
            <a:avLst/>
          </a:prstGeom>
        </p:spPr>
      </p:pic>
      <p:pic>
        <p:nvPicPr>
          <p:cNvPr id="73" name="Image 72"/>
          <p:cNvPicPr>
            <a:picLocks noChangeAspect="1"/>
          </p:cNvPicPr>
          <p:nvPr/>
        </p:nvPicPr>
        <p:blipFill>
          <a:blip r:embed="rId22">
            <a:clrChange>
              <a:clrFrom>
                <a:srgbClr val="FFFFFF"/>
              </a:clrFrom>
              <a:clrTo>
                <a:srgbClr val="FFFFFF">
                  <a:alpha val="0"/>
                </a:srgbClr>
              </a:clrTo>
            </a:clrChange>
          </a:blip>
          <a:stretch>
            <a:fillRect/>
          </a:stretch>
        </p:blipFill>
        <p:spPr>
          <a:xfrm>
            <a:off x="9266554" y="3084930"/>
            <a:ext cx="2676525" cy="3450919"/>
          </a:xfrm>
          <a:prstGeom prst="rect">
            <a:avLst/>
          </a:prstGeom>
        </p:spPr>
      </p:pic>
      <p:pic>
        <p:nvPicPr>
          <p:cNvPr id="74" name="Image 73"/>
          <p:cNvPicPr>
            <a:picLocks noChangeAspect="1"/>
          </p:cNvPicPr>
          <p:nvPr/>
        </p:nvPicPr>
        <p:blipFill>
          <a:blip r:embed="rId23">
            <a:clrChange>
              <a:clrFrom>
                <a:srgbClr val="FFFFFF"/>
              </a:clrFrom>
              <a:clrTo>
                <a:srgbClr val="FFFFFF">
                  <a:alpha val="0"/>
                </a:srgbClr>
              </a:clrTo>
            </a:clrChange>
          </a:blip>
          <a:stretch>
            <a:fillRect/>
          </a:stretch>
        </p:blipFill>
        <p:spPr>
          <a:xfrm>
            <a:off x="9775344" y="4311469"/>
            <a:ext cx="1257300" cy="1104900"/>
          </a:xfrm>
          <a:prstGeom prst="rect">
            <a:avLst/>
          </a:prstGeom>
        </p:spPr>
      </p:pic>
      <p:pic>
        <p:nvPicPr>
          <p:cNvPr id="75" name="Image 74"/>
          <p:cNvPicPr>
            <a:picLocks noChangeAspect="1"/>
          </p:cNvPicPr>
          <p:nvPr/>
        </p:nvPicPr>
        <p:blipFill>
          <a:blip r:embed="rId24">
            <a:clrChange>
              <a:clrFrom>
                <a:srgbClr val="FFFFFF"/>
              </a:clrFrom>
              <a:clrTo>
                <a:srgbClr val="FFFFFF">
                  <a:alpha val="0"/>
                </a:srgbClr>
              </a:clrTo>
            </a:clrChange>
          </a:blip>
          <a:stretch>
            <a:fillRect/>
          </a:stretch>
        </p:blipFill>
        <p:spPr>
          <a:xfrm>
            <a:off x="5629227" y="5141937"/>
            <a:ext cx="1971675" cy="1143000"/>
          </a:xfrm>
          <a:prstGeom prst="rect">
            <a:avLst/>
          </a:prstGeom>
        </p:spPr>
      </p:pic>
      <p:pic>
        <p:nvPicPr>
          <p:cNvPr id="76" name="Image 75"/>
          <p:cNvPicPr>
            <a:picLocks noChangeAspect="1"/>
          </p:cNvPicPr>
          <p:nvPr/>
        </p:nvPicPr>
        <p:blipFill>
          <a:blip r:embed="rId25">
            <a:clrChange>
              <a:clrFrom>
                <a:srgbClr val="FFFFFF"/>
              </a:clrFrom>
              <a:clrTo>
                <a:srgbClr val="FFFFFF">
                  <a:alpha val="0"/>
                </a:srgbClr>
              </a:clrTo>
            </a:clrChange>
          </a:blip>
          <a:stretch>
            <a:fillRect/>
          </a:stretch>
        </p:blipFill>
        <p:spPr>
          <a:xfrm>
            <a:off x="3393823" y="5048250"/>
            <a:ext cx="1914116" cy="1049083"/>
          </a:xfrm>
          <a:prstGeom prst="rect">
            <a:avLst/>
          </a:prstGeom>
        </p:spPr>
      </p:pic>
    </p:spTree>
    <p:extLst>
      <p:ext uri="{BB962C8B-B14F-4D97-AF65-F5344CB8AC3E}">
        <p14:creationId xmlns:p14="http://schemas.microsoft.com/office/powerpoint/2010/main" val="13917252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p:txBody>
          <a:bodyPr/>
          <a:lstStyle/>
          <a:p>
            <a:pPr marL="0" lvl="0" indent="0">
              <a:spcBef>
                <a:spcPts val="0"/>
              </a:spcBef>
              <a:spcAft>
                <a:spcPts val="600"/>
              </a:spcAft>
              <a:buClr>
                <a:srgbClr val="F05A25"/>
              </a:buClr>
              <a:buSzTx/>
              <a:buNone/>
            </a:pPr>
            <a:r>
              <a:rPr lang="fr-FR" sz="2400" b="1" dirty="0">
                <a:solidFill>
                  <a:prstClr val="black"/>
                </a:solidFill>
                <a:latin typeface="+mj-lt"/>
                <a:ea typeface="Tahoma" panose="020B0604030504040204" pitchFamily="34" charset="0"/>
                <a:cs typeface="Tahoma" panose="020B0604030504040204" pitchFamily="34" charset="0"/>
              </a:rPr>
              <a:t>Pas de contraintes supplémentaires pour les entreprises :</a:t>
            </a:r>
          </a:p>
          <a:p>
            <a:pPr marL="180975" lvl="0" indent="0">
              <a:spcBef>
                <a:spcPts val="600"/>
              </a:spcBef>
              <a:spcAft>
                <a:spcPts val="600"/>
              </a:spcAft>
              <a:buClr>
                <a:srgbClr val="F05A25"/>
              </a:buClr>
              <a:buSzTx/>
              <a:buNone/>
            </a:pPr>
            <a:r>
              <a:rPr lang="fr-FR" sz="2400" dirty="0">
                <a:solidFill>
                  <a:prstClr val="black"/>
                </a:solidFill>
                <a:latin typeface="+mj-lt"/>
                <a:ea typeface="Tahoma" panose="020B0604030504040204" pitchFamily="34" charset="0"/>
                <a:cs typeface="Tahoma" panose="020B0604030504040204" pitchFamily="34" charset="0"/>
              </a:rPr>
              <a:t>La formation à la conduite est une obligation réglementaire…</a:t>
            </a:r>
          </a:p>
          <a:p>
            <a:pPr marL="900113" indent="-720725">
              <a:spcBef>
                <a:spcPts val="600"/>
              </a:spcBef>
            </a:pPr>
            <a:r>
              <a:rPr lang="fr-FR" sz="2000" dirty="0">
                <a:solidFill>
                  <a:prstClr val="black"/>
                </a:solidFill>
                <a:latin typeface="+mj-lt"/>
                <a:ea typeface="Tahoma" panose="020B0604030504040204" pitchFamily="34" charset="0"/>
                <a:cs typeface="Tahoma" panose="020B0604030504040204" pitchFamily="34" charset="0"/>
              </a:rPr>
              <a:t>pour </a:t>
            </a:r>
            <a:r>
              <a:rPr lang="fr-FR" sz="2000" b="1" dirty="0">
                <a:solidFill>
                  <a:prstClr val="black"/>
                </a:solidFill>
                <a:latin typeface="+mj-lt"/>
                <a:ea typeface="Tahoma" panose="020B0604030504040204" pitchFamily="34" charset="0"/>
                <a:cs typeface="Tahoma" panose="020B0604030504040204" pitchFamily="34" charset="0"/>
              </a:rPr>
              <a:t>tous</a:t>
            </a:r>
            <a:r>
              <a:rPr lang="fr-FR" sz="2000" dirty="0">
                <a:solidFill>
                  <a:prstClr val="black"/>
                </a:solidFill>
                <a:latin typeface="+mj-lt"/>
                <a:ea typeface="Tahoma" panose="020B0604030504040204" pitchFamily="34" charset="0"/>
                <a:cs typeface="Tahoma" panose="020B0604030504040204" pitchFamily="34" charset="0"/>
              </a:rPr>
              <a:t> les chariots de manutention motorisés, à conducteur porté ou accompagnant, élévateurs ou non ;</a:t>
            </a:r>
          </a:p>
          <a:p>
            <a:pPr marL="900113" indent="-720725">
              <a:spcBef>
                <a:spcPts val="600"/>
              </a:spcBef>
            </a:pPr>
            <a:r>
              <a:rPr lang="fr-FR" sz="2000" dirty="0">
                <a:solidFill>
                  <a:prstClr val="black"/>
                </a:solidFill>
                <a:latin typeface="+mj-lt"/>
                <a:ea typeface="Tahoma" panose="020B0604030504040204" pitchFamily="34" charset="0"/>
                <a:cs typeface="Tahoma" panose="020B0604030504040204" pitchFamily="34" charset="0"/>
              </a:rPr>
              <a:t>pour </a:t>
            </a:r>
            <a:r>
              <a:rPr lang="fr-FR" sz="2000" b="1" dirty="0">
                <a:solidFill>
                  <a:prstClr val="black"/>
                </a:solidFill>
                <a:latin typeface="+mj-lt"/>
                <a:ea typeface="Tahoma" panose="020B0604030504040204" pitchFamily="34" charset="0"/>
                <a:cs typeface="Tahoma" panose="020B0604030504040204" pitchFamily="34" charset="0"/>
              </a:rPr>
              <a:t>tous</a:t>
            </a:r>
            <a:r>
              <a:rPr lang="fr-FR" sz="2000" dirty="0">
                <a:solidFill>
                  <a:prstClr val="black"/>
                </a:solidFill>
                <a:latin typeface="+mj-lt"/>
                <a:ea typeface="Tahoma" panose="020B0604030504040204" pitchFamily="34" charset="0"/>
                <a:cs typeface="Tahoma" panose="020B0604030504040204" pitchFamily="34" charset="0"/>
              </a:rPr>
              <a:t> les ponts roulants, portiques, palans sur potence ou monorail…</a:t>
            </a:r>
          </a:p>
          <a:p>
            <a:pPr marL="179388" indent="0">
              <a:spcBef>
                <a:spcPts val="600"/>
              </a:spcBef>
              <a:buNone/>
            </a:pPr>
            <a:r>
              <a:rPr lang="fr-FR" sz="2400" dirty="0">
                <a:solidFill>
                  <a:prstClr val="black"/>
                </a:solidFill>
                <a:latin typeface="+mj-lt"/>
                <a:ea typeface="Tahoma" panose="020B0604030504040204" pitchFamily="34" charset="0"/>
                <a:cs typeface="Tahoma" panose="020B0604030504040204" pitchFamily="34" charset="0"/>
              </a:rPr>
              <a:t>Les recommandations R.328, R.366 et R.423 préconisaient déjà de délivrer une autorisation à l’issue de la formation.</a:t>
            </a:r>
          </a:p>
          <a:p>
            <a:pPr marL="0" indent="0">
              <a:spcBef>
                <a:spcPts val="1200"/>
              </a:spcBef>
              <a:buClr>
                <a:srgbClr val="F05A25"/>
              </a:buClr>
              <a:buSzTx/>
              <a:buNone/>
            </a:pPr>
            <a:r>
              <a:rPr lang="fr-FR" sz="2400" b="1" dirty="0">
                <a:solidFill>
                  <a:prstClr val="black"/>
                </a:solidFill>
                <a:latin typeface="+mj-lt"/>
                <a:ea typeface="Tahoma" panose="020B0604030504040204" pitchFamily="34" charset="0"/>
                <a:cs typeface="Tahoma" panose="020B0604030504040204" pitchFamily="34" charset="0"/>
              </a:rPr>
              <a:t>Au contraire :</a:t>
            </a:r>
          </a:p>
          <a:p>
            <a:pPr marL="180975" indent="0">
              <a:spcBef>
                <a:spcPts val="600"/>
              </a:spcBef>
              <a:buClr>
                <a:srgbClr val="F05A25"/>
              </a:buClr>
              <a:buSzTx/>
              <a:buNone/>
            </a:pPr>
            <a:r>
              <a:rPr lang="fr-FR" sz="2400" dirty="0">
                <a:solidFill>
                  <a:prstClr val="black"/>
                </a:solidFill>
                <a:latin typeface="+mj-lt"/>
                <a:ea typeface="Tahoma" panose="020B0604030504040204" pitchFamily="34" charset="0"/>
                <a:cs typeface="Tahoma" panose="020B0604030504040204" pitchFamily="34" charset="0"/>
              </a:rPr>
              <a:t>Les R.484 et R.485 offrent aux employeurs les moyens du CACES</a:t>
            </a:r>
            <a:r>
              <a:rPr lang="fr-FR" sz="2400" baseline="30000" dirty="0">
                <a:solidFill>
                  <a:prstClr val="black"/>
                </a:solidFill>
                <a:latin typeface="+mj-lt"/>
                <a:ea typeface="Tahoma" panose="020B0604030504040204" pitchFamily="34" charset="0"/>
                <a:cs typeface="Tahoma" panose="020B0604030504040204" pitchFamily="34" charset="0"/>
              </a:rPr>
              <a:t>®</a:t>
            </a:r>
            <a:r>
              <a:rPr lang="fr-FR" sz="2400" dirty="0">
                <a:solidFill>
                  <a:prstClr val="black"/>
                </a:solidFill>
                <a:latin typeface="+mj-lt"/>
                <a:ea typeface="Tahoma" panose="020B0604030504040204" pitchFamily="34" charset="0"/>
                <a:cs typeface="Tahoma" panose="020B0604030504040204" pitchFamily="34" charset="0"/>
              </a:rPr>
              <a:t> pour remplir l’obligation de sécurité de résultat qui leur incombe.</a:t>
            </a:r>
          </a:p>
          <a:p>
            <a:pPr marL="0" indent="0">
              <a:spcBef>
                <a:spcPts val="0"/>
              </a:spcBef>
              <a:spcAft>
                <a:spcPts val="600"/>
              </a:spcAft>
              <a:buClr>
                <a:srgbClr val="F05A25"/>
              </a:buClr>
              <a:buSzTx/>
              <a:buNone/>
            </a:pPr>
            <a:endParaRPr lang="fr-F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Titre 1">
            <a:extLst>
              <a:ext uri="{FF2B5EF4-FFF2-40B4-BE49-F238E27FC236}">
                <a16:creationId xmlns:a16="http://schemas.microsoft.com/office/drawing/2014/main" id="{C7431A22-F9CE-8844-8146-B726AD101BEB}"/>
              </a:ext>
            </a:extLst>
          </p:cNvPr>
          <p:cNvSpPr>
            <a:spLocks noGrp="1"/>
          </p:cNvSpPr>
          <p:nvPr>
            <p:ph type="title"/>
          </p:nvPr>
        </p:nvSpPr>
        <p:spPr>
          <a:xfrm>
            <a:off x="1866275" y="147413"/>
            <a:ext cx="7492696" cy="727869"/>
          </a:xfrm>
        </p:spPr>
        <p:txBody>
          <a:bodyPr/>
          <a:lstStyle/>
          <a:p>
            <a:r>
              <a:rPr lang="fr-FR" dirty="0"/>
              <a:t>Impact des R.484 et R.485</a:t>
            </a:r>
          </a:p>
        </p:txBody>
      </p:sp>
      <p:pic>
        <p:nvPicPr>
          <p:cNvPr id="5" name="Imag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86" y="104125"/>
            <a:ext cx="2204314" cy="816669"/>
          </a:xfrm>
          <a:prstGeom prst="rect">
            <a:avLst/>
          </a:prstGeom>
        </p:spPr>
      </p:pic>
    </p:spTree>
    <p:extLst>
      <p:ext uri="{BB962C8B-B14F-4D97-AF65-F5344CB8AC3E}">
        <p14:creationId xmlns:p14="http://schemas.microsoft.com/office/powerpoint/2010/main" val="11581241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p:txBody>
          <a:bodyPr/>
          <a:lstStyle/>
          <a:p>
            <a:pPr marL="0" lvl="0" indent="0">
              <a:spcBef>
                <a:spcPts val="0"/>
              </a:spcBef>
              <a:buClr>
                <a:srgbClr val="F05A25"/>
              </a:buClr>
              <a:buSzTx/>
              <a:buNone/>
            </a:pPr>
            <a:r>
              <a:rPr lang="fr-FR" sz="2400" dirty="0">
                <a:solidFill>
                  <a:prstClr val="black"/>
                </a:solidFill>
                <a:latin typeface="Tahoma" panose="020B0604030504040204" pitchFamily="34" charset="0"/>
                <a:ea typeface="Tahoma" panose="020B0604030504040204" pitchFamily="34" charset="0"/>
                <a:cs typeface="Tahoma" panose="020B0604030504040204" pitchFamily="34" charset="0"/>
              </a:rPr>
              <a:t>Pour les </a:t>
            </a:r>
            <a:r>
              <a:rPr lang="fr-FR" sz="2400" b="1" dirty="0">
                <a:solidFill>
                  <a:prstClr val="black"/>
                </a:solidFill>
                <a:latin typeface="Tahoma" panose="020B0604030504040204" pitchFamily="34" charset="0"/>
                <a:ea typeface="Tahoma" panose="020B0604030504040204" pitchFamily="34" charset="0"/>
                <a:cs typeface="Tahoma" panose="020B0604030504040204" pitchFamily="34" charset="0"/>
              </a:rPr>
              <a:t>entreprises</a:t>
            </a:r>
            <a:r>
              <a:rPr lang="fr-FR" sz="24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fr-FR" sz="2400" b="1" dirty="0">
                <a:solidFill>
                  <a:prstClr val="black"/>
                </a:solidFill>
                <a:latin typeface="Tahoma" panose="020B0604030504040204" pitchFamily="34" charset="0"/>
                <a:ea typeface="Tahoma" panose="020B0604030504040204" pitchFamily="34" charset="0"/>
                <a:cs typeface="Tahoma" panose="020B0604030504040204" pitchFamily="34" charset="0"/>
              </a:rPr>
              <a:t>utilisatrices</a:t>
            </a:r>
            <a:r>
              <a:rPr lang="fr-FR" sz="2400" dirty="0">
                <a:solidFill>
                  <a:prstClr val="black"/>
                </a:solidFill>
                <a:latin typeface="Tahoma" panose="020B0604030504040204" pitchFamily="34" charset="0"/>
                <a:ea typeface="Tahoma" panose="020B0604030504040204" pitchFamily="34" charset="0"/>
                <a:cs typeface="Tahoma" panose="020B0604030504040204" pitchFamily="34" charset="0"/>
              </a:rPr>
              <a:t> du dispositif CACES</a:t>
            </a:r>
            <a:r>
              <a:rPr lang="fr-FR" sz="2400" baseline="30000"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fr-FR" sz="2400" dirty="0">
                <a:solidFill>
                  <a:prstClr val="black"/>
                </a:solidFill>
                <a:latin typeface="Tahoma" panose="020B0604030504040204" pitchFamily="34" charset="0"/>
                <a:ea typeface="Tahoma" panose="020B0604030504040204" pitchFamily="34" charset="0"/>
                <a:cs typeface="Tahoma" panose="020B0604030504040204" pitchFamily="34" charset="0"/>
              </a:rPr>
              <a:t>, la rénovation du référentiel a peu de conséquences :</a:t>
            </a:r>
            <a:endParaRPr lang="fr-FR" sz="2400" dirty="0">
              <a:solidFill>
                <a:prstClr val="black"/>
              </a:solidFill>
              <a:latin typeface="+mj-lt"/>
              <a:ea typeface="Tahoma" panose="020B0604030504040204" pitchFamily="34" charset="0"/>
              <a:cs typeface="Tahoma" panose="020B0604030504040204" pitchFamily="34" charset="0"/>
            </a:endParaRPr>
          </a:p>
          <a:p>
            <a:pPr marL="900113" indent="-720725">
              <a:spcBef>
                <a:spcPts val="1200"/>
              </a:spcBef>
            </a:pPr>
            <a:r>
              <a:rPr lang="fr-FR" sz="2000" dirty="0">
                <a:solidFill>
                  <a:prstClr val="black"/>
                </a:solidFill>
                <a:latin typeface="+mj-lt"/>
                <a:ea typeface="Tahoma" panose="020B0604030504040204" pitchFamily="34" charset="0"/>
                <a:cs typeface="Tahoma" panose="020B0604030504040204" pitchFamily="34" charset="0"/>
              </a:rPr>
              <a:t>Le contenu de la</a:t>
            </a:r>
            <a:r>
              <a:rPr lang="fr-FR" sz="2000" b="1" dirty="0">
                <a:solidFill>
                  <a:prstClr val="black"/>
                </a:solidFill>
                <a:latin typeface="+mj-lt"/>
                <a:ea typeface="Tahoma" panose="020B0604030504040204" pitchFamily="34" charset="0"/>
                <a:cs typeface="Tahoma" panose="020B0604030504040204" pitchFamily="34" charset="0"/>
              </a:rPr>
              <a:t> formation adéquate </a:t>
            </a:r>
            <a:r>
              <a:rPr lang="fr-FR" sz="2000" dirty="0">
                <a:solidFill>
                  <a:prstClr val="black"/>
                </a:solidFill>
                <a:latin typeface="+mj-lt"/>
                <a:ea typeface="Tahoma" panose="020B0604030504040204" pitchFamily="34" charset="0"/>
                <a:cs typeface="Tahoma" panose="020B0604030504040204" pitchFamily="34" charset="0"/>
              </a:rPr>
              <a:t>dépend du salarié concerné, de l’équipement à utiliser, des tâches à effectuer, de l’environnement de travail… mais </a:t>
            </a:r>
            <a:r>
              <a:rPr lang="fr-FR" sz="2000" b="1" dirty="0">
                <a:solidFill>
                  <a:prstClr val="black"/>
                </a:solidFill>
                <a:latin typeface="+mj-lt"/>
                <a:ea typeface="Tahoma" panose="020B0604030504040204" pitchFamily="34" charset="0"/>
                <a:cs typeface="Tahoma" panose="020B0604030504040204" pitchFamily="34" charset="0"/>
              </a:rPr>
              <a:t>ne dépend pas </a:t>
            </a:r>
            <a:r>
              <a:rPr lang="fr-FR" sz="2000" dirty="0">
                <a:solidFill>
                  <a:prstClr val="black"/>
                </a:solidFill>
                <a:latin typeface="+mj-lt"/>
                <a:ea typeface="Tahoma" panose="020B0604030504040204" pitchFamily="34" charset="0"/>
                <a:cs typeface="Tahoma" panose="020B0604030504040204" pitchFamily="34" charset="0"/>
              </a:rPr>
              <a:t>du mode d’évaluation ;</a:t>
            </a:r>
          </a:p>
          <a:p>
            <a:pPr marL="900113" indent="-720725">
              <a:spcBef>
                <a:spcPts val="1200"/>
              </a:spcBef>
            </a:pPr>
            <a:r>
              <a:rPr lang="fr-FR" sz="2000" dirty="0">
                <a:solidFill>
                  <a:prstClr val="black"/>
                </a:solidFill>
                <a:latin typeface="+mj-lt"/>
                <a:ea typeface="Tahoma" panose="020B0604030504040204" pitchFamily="34" charset="0"/>
                <a:cs typeface="Tahoma" panose="020B0604030504040204" pitchFamily="34" charset="0"/>
              </a:rPr>
              <a:t>Les épreuves pratiques ont été précisées et parfois complétées, mais </a:t>
            </a:r>
            <a:r>
              <a:rPr lang="fr-FR" sz="2000" b="1" dirty="0">
                <a:solidFill>
                  <a:prstClr val="black"/>
                </a:solidFill>
                <a:latin typeface="+mj-lt"/>
                <a:ea typeface="Tahoma" panose="020B0604030504040204" pitchFamily="34" charset="0"/>
                <a:cs typeface="Tahoma" panose="020B0604030504040204" pitchFamily="34" charset="0"/>
              </a:rPr>
              <a:t>leur durée n’a pas augmenté </a:t>
            </a:r>
            <a:r>
              <a:rPr lang="fr-FR" sz="2000" dirty="0">
                <a:solidFill>
                  <a:prstClr val="black"/>
                </a:solidFill>
                <a:latin typeface="+mj-lt"/>
                <a:ea typeface="Tahoma" panose="020B0604030504040204" pitchFamily="34" charset="0"/>
                <a:cs typeface="Tahoma" panose="020B0604030504040204" pitchFamily="34" charset="0"/>
              </a:rPr>
              <a:t>pour les chariots et les PEMP (75% des CACES</a:t>
            </a:r>
            <a:r>
              <a:rPr lang="fr-FR" sz="2000" baseline="30000" dirty="0">
                <a:solidFill>
                  <a:prstClr val="black"/>
                </a:solidFill>
                <a:latin typeface="+mj-lt"/>
                <a:ea typeface="Tahoma" panose="020B0604030504040204" pitchFamily="34" charset="0"/>
                <a:cs typeface="Tahoma" panose="020B0604030504040204" pitchFamily="34" charset="0"/>
              </a:rPr>
              <a:t>®</a:t>
            </a:r>
            <a:r>
              <a:rPr lang="fr-FR" sz="2000" dirty="0">
                <a:solidFill>
                  <a:prstClr val="black"/>
                </a:solidFill>
                <a:latin typeface="+mj-lt"/>
                <a:ea typeface="Tahoma" panose="020B0604030504040204" pitchFamily="34" charset="0"/>
                <a:cs typeface="Tahoma" panose="020B0604030504040204" pitchFamily="34" charset="0"/>
              </a:rPr>
              <a:t>) ;</a:t>
            </a:r>
          </a:p>
          <a:p>
            <a:pPr marL="900113" indent="-720725">
              <a:spcBef>
                <a:spcPts val="1200"/>
              </a:spcBef>
            </a:pPr>
            <a:r>
              <a:rPr lang="fr-FR" sz="2000" dirty="0">
                <a:solidFill>
                  <a:prstClr val="black"/>
                </a:solidFill>
                <a:latin typeface="+mj-lt"/>
                <a:ea typeface="Tahoma" panose="020B0604030504040204" pitchFamily="34" charset="0"/>
                <a:cs typeface="Tahoma" panose="020B0604030504040204" pitchFamily="34" charset="0"/>
              </a:rPr>
              <a:t>Les épreuves pratiques doivent être réalisées avec des équipements dits « représentatifs de leur catégorie », </a:t>
            </a:r>
            <a:r>
              <a:rPr lang="fr-FR" sz="2000" b="1" dirty="0">
                <a:solidFill>
                  <a:prstClr val="black"/>
                </a:solidFill>
                <a:latin typeface="+mj-lt"/>
                <a:ea typeface="Tahoma" panose="020B0604030504040204" pitchFamily="34" charset="0"/>
                <a:cs typeface="Tahoma" panose="020B0604030504040204" pitchFamily="34" charset="0"/>
              </a:rPr>
              <a:t>ces contraintes s’imposent aussi aux entreprises </a:t>
            </a:r>
            <a:r>
              <a:rPr lang="fr-FR" sz="2000" dirty="0">
                <a:solidFill>
                  <a:prstClr val="black"/>
                </a:solidFill>
                <a:latin typeface="+mj-lt"/>
                <a:ea typeface="Tahoma" panose="020B0604030504040204" pitchFamily="34" charset="0"/>
                <a:cs typeface="Tahoma" panose="020B0604030504040204" pitchFamily="34" charset="0"/>
              </a:rPr>
              <a:t>pour les tests en intra ;</a:t>
            </a:r>
          </a:p>
          <a:p>
            <a:pPr marL="900113" indent="-720725">
              <a:spcBef>
                <a:spcPts val="1200"/>
              </a:spcBef>
            </a:pPr>
            <a:r>
              <a:rPr lang="fr-FR" sz="2000" dirty="0">
                <a:solidFill>
                  <a:prstClr val="black"/>
                </a:solidFill>
                <a:latin typeface="+mj-lt"/>
                <a:ea typeface="Tahoma" panose="020B0604030504040204" pitchFamily="34" charset="0"/>
                <a:cs typeface="Tahoma" panose="020B0604030504040204" pitchFamily="34" charset="0"/>
              </a:rPr>
              <a:t>Les OTC doivent disposer d’</a:t>
            </a:r>
            <a:r>
              <a:rPr lang="fr-FR" sz="2000" b="1" dirty="0">
                <a:solidFill>
                  <a:prstClr val="black"/>
                </a:solidFill>
                <a:latin typeface="+mj-lt"/>
                <a:ea typeface="Tahoma" panose="020B0604030504040204" pitchFamily="34" charset="0"/>
                <a:cs typeface="Tahoma" panose="020B0604030504040204" pitchFamily="34" charset="0"/>
              </a:rPr>
              <a:t>au moins un Centre de déroulement de tests </a:t>
            </a:r>
            <a:r>
              <a:rPr lang="fr-FR" sz="2000" dirty="0">
                <a:solidFill>
                  <a:prstClr val="black"/>
                </a:solidFill>
                <a:latin typeface="+mj-lt"/>
                <a:ea typeface="Tahoma" panose="020B0604030504040204" pitchFamily="34" charset="0"/>
                <a:cs typeface="Tahoma" panose="020B0604030504040204" pitchFamily="34" charset="0"/>
              </a:rPr>
              <a:t>(CDT), où les épreuves des CACES® les plus courants peuvent être organisés.</a:t>
            </a:r>
            <a:endParaRPr lang="fr-FR"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Titre 1">
            <a:extLst>
              <a:ext uri="{FF2B5EF4-FFF2-40B4-BE49-F238E27FC236}">
                <a16:creationId xmlns:a16="http://schemas.microsoft.com/office/drawing/2014/main" id="{C7431A22-F9CE-8844-8146-B726AD101BEB}"/>
              </a:ext>
            </a:extLst>
          </p:cNvPr>
          <p:cNvSpPr>
            <a:spLocks noGrp="1"/>
          </p:cNvSpPr>
          <p:nvPr>
            <p:ph type="title"/>
          </p:nvPr>
        </p:nvSpPr>
        <p:spPr>
          <a:xfrm>
            <a:off x="1866275" y="147413"/>
            <a:ext cx="7492696" cy="727869"/>
          </a:xfrm>
        </p:spPr>
        <p:txBody>
          <a:bodyPr/>
          <a:lstStyle/>
          <a:p>
            <a:r>
              <a:rPr lang="fr-FR" dirty="0"/>
              <a:t>Principales évolutions</a:t>
            </a:r>
          </a:p>
        </p:txBody>
      </p:sp>
      <p:pic>
        <p:nvPicPr>
          <p:cNvPr id="6" name="Image 5"/>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86" y="104126"/>
            <a:ext cx="1492901" cy="553100"/>
          </a:xfrm>
          <a:prstGeom prst="rect">
            <a:avLst/>
          </a:prstGeom>
        </p:spPr>
      </p:pic>
    </p:spTree>
    <p:extLst>
      <p:ext uri="{BB962C8B-B14F-4D97-AF65-F5344CB8AC3E}">
        <p14:creationId xmlns:p14="http://schemas.microsoft.com/office/powerpoint/2010/main" val="34632813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p:txBody>
          <a:bodyPr/>
          <a:lstStyle/>
          <a:p>
            <a:pPr marL="0" lvl="0" indent="0">
              <a:spcBef>
                <a:spcPts val="1200"/>
              </a:spcBef>
              <a:buClr>
                <a:srgbClr val="F05A25"/>
              </a:buClr>
              <a:buSzTx/>
              <a:buNone/>
            </a:pPr>
            <a:r>
              <a:rPr lang="fr-FR" sz="2400" dirty="0">
                <a:solidFill>
                  <a:prstClr val="black"/>
                </a:solidFill>
                <a:latin typeface="Tahoma" panose="020B0604030504040204" pitchFamily="34" charset="0"/>
                <a:ea typeface="Tahoma" panose="020B0604030504040204" pitchFamily="34" charset="0"/>
                <a:cs typeface="Tahoma" panose="020B0604030504040204" pitchFamily="34" charset="0"/>
              </a:rPr>
              <a:t>La recommandation R.486A prévoit 3 catégories de CACES</a:t>
            </a:r>
            <a:r>
              <a:rPr lang="fr-FR" sz="2400" baseline="30000"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fr-FR" sz="2400" dirty="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fr-FR" sz="2400" dirty="0">
              <a:solidFill>
                <a:prstClr val="black"/>
              </a:solidFill>
              <a:latin typeface="+mj-lt"/>
              <a:ea typeface="Tahoma" panose="020B0604030504040204" pitchFamily="34" charset="0"/>
              <a:cs typeface="Tahoma" panose="020B0604030504040204" pitchFamily="34" charset="0"/>
            </a:endParaRPr>
          </a:p>
          <a:p>
            <a:pPr marL="900113" indent="-720725">
              <a:spcBef>
                <a:spcPts val="1200"/>
              </a:spcBef>
            </a:pPr>
            <a:r>
              <a:rPr lang="fr-FR" sz="2000" dirty="0">
                <a:solidFill>
                  <a:prstClr val="black"/>
                </a:solidFill>
                <a:latin typeface="+mj-lt"/>
                <a:ea typeface="Tahoma" panose="020B0604030504040204" pitchFamily="34" charset="0"/>
                <a:cs typeface="Tahoma" panose="020B0604030504040204" pitchFamily="34" charset="0"/>
              </a:rPr>
              <a:t>La </a:t>
            </a:r>
            <a:r>
              <a:rPr lang="fr-FR" sz="2000" b="1" dirty="0">
                <a:solidFill>
                  <a:prstClr val="black"/>
                </a:solidFill>
                <a:latin typeface="+mj-lt"/>
                <a:ea typeface="Tahoma" panose="020B0604030504040204" pitchFamily="34" charset="0"/>
                <a:cs typeface="Tahoma" panose="020B0604030504040204" pitchFamily="34" charset="0"/>
              </a:rPr>
              <a:t>catégorie A </a:t>
            </a:r>
            <a:r>
              <a:rPr lang="fr-FR" sz="2000" dirty="0">
                <a:solidFill>
                  <a:prstClr val="black"/>
                </a:solidFill>
                <a:latin typeface="+mj-lt"/>
                <a:ea typeface="Tahoma" panose="020B0604030504040204" pitchFamily="34" charset="0"/>
                <a:cs typeface="Tahoma" panose="020B0604030504040204" pitchFamily="34" charset="0"/>
              </a:rPr>
              <a:t>: PEMP du groupe A, de type 1 ou 3</a:t>
            </a:r>
          </a:p>
          <a:p>
            <a:pPr marL="900113" indent="-720725">
              <a:spcBef>
                <a:spcPts val="1200"/>
              </a:spcBef>
            </a:pPr>
            <a:endParaRPr lang="fr-FR" sz="2000" dirty="0">
              <a:solidFill>
                <a:prstClr val="black"/>
              </a:solidFill>
              <a:latin typeface="+mj-lt"/>
              <a:ea typeface="Tahoma" panose="020B0604030504040204" pitchFamily="34" charset="0"/>
              <a:cs typeface="Tahoma" panose="020B0604030504040204" pitchFamily="34" charset="0"/>
            </a:endParaRPr>
          </a:p>
          <a:p>
            <a:pPr marL="900113" indent="-720725">
              <a:spcBef>
                <a:spcPts val="1200"/>
              </a:spcBef>
            </a:pPr>
            <a:r>
              <a:rPr lang="fr-FR" sz="2000" dirty="0">
                <a:solidFill>
                  <a:prstClr val="black"/>
                </a:solidFill>
                <a:latin typeface="+mj-lt"/>
                <a:ea typeface="Tahoma" panose="020B0604030504040204" pitchFamily="34" charset="0"/>
                <a:cs typeface="Tahoma" panose="020B0604030504040204" pitchFamily="34" charset="0"/>
              </a:rPr>
              <a:t>La </a:t>
            </a:r>
            <a:r>
              <a:rPr lang="fr-FR" sz="2000" b="1" dirty="0">
                <a:solidFill>
                  <a:prstClr val="black"/>
                </a:solidFill>
                <a:latin typeface="+mj-lt"/>
                <a:ea typeface="Tahoma" panose="020B0604030504040204" pitchFamily="34" charset="0"/>
                <a:cs typeface="Tahoma" panose="020B0604030504040204" pitchFamily="34" charset="0"/>
              </a:rPr>
              <a:t>catégorie B</a:t>
            </a:r>
            <a:r>
              <a:rPr lang="fr-FR" sz="2000" dirty="0">
                <a:solidFill>
                  <a:prstClr val="black"/>
                </a:solidFill>
                <a:latin typeface="+mj-lt"/>
                <a:ea typeface="Tahoma" panose="020B0604030504040204" pitchFamily="34" charset="0"/>
                <a:cs typeface="Tahoma" panose="020B0604030504040204" pitchFamily="34" charset="0"/>
              </a:rPr>
              <a:t> : PEMP du groupe B, de type 1 ou 3</a:t>
            </a:r>
          </a:p>
          <a:p>
            <a:pPr marL="900113" indent="-720725">
              <a:spcBef>
                <a:spcPts val="1200"/>
              </a:spcBef>
            </a:pPr>
            <a:endParaRPr lang="fr-FR" sz="2000" dirty="0">
              <a:solidFill>
                <a:prstClr val="black"/>
              </a:solidFill>
              <a:latin typeface="+mj-lt"/>
              <a:ea typeface="Tahoma" panose="020B0604030504040204" pitchFamily="34" charset="0"/>
              <a:cs typeface="Tahoma" panose="020B0604030504040204" pitchFamily="34" charset="0"/>
            </a:endParaRPr>
          </a:p>
          <a:p>
            <a:pPr marL="900113" indent="-720725">
              <a:spcBef>
                <a:spcPts val="1200"/>
              </a:spcBef>
            </a:pPr>
            <a:r>
              <a:rPr lang="fr-FR" sz="2000" dirty="0">
                <a:solidFill>
                  <a:prstClr val="black"/>
                </a:solidFill>
                <a:latin typeface="+mj-lt"/>
                <a:ea typeface="Tahoma" panose="020B0604030504040204" pitchFamily="34" charset="0"/>
                <a:cs typeface="Tahoma" panose="020B0604030504040204" pitchFamily="34" charset="0"/>
              </a:rPr>
              <a:t>La </a:t>
            </a:r>
            <a:r>
              <a:rPr lang="fr-FR" sz="2000" b="1" dirty="0">
                <a:solidFill>
                  <a:prstClr val="black"/>
                </a:solidFill>
                <a:latin typeface="+mj-lt"/>
                <a:ea typeface="Tahoma" panose="020B0604030504040204" pitchFamily="34" charset="0"/>
                <a:cs typeface="Tahoma" panose="020B0604030504040204" pitchFamily="34" charset="0"/>
              </a:rPr>
              <a:t>catégorie C</a:t>
            </a:r>
            <a:r>
              <a:rPr lang="fr-FR" sz="2000" dirty="0">
                <a:solidFill>
                  <a:prstClr val="black"/>
                </a:solidFill>
                <a:latin typeface="+mj-lt"/>
                <a:ea typeface="Tahoma" panose="020B0604030504040204" pitchFamily="34" charset="0"/>
                <a:cs typeface="Tahoma" panose="020B0604030504040204" pitchFamily="34" charset="0"/>
              </a:rPr>
              <a:t> : Conduite hors production des PEMP des catégories A et B</a:t>
            </a:r>
          </a:p>
          <a:p>
            <a:pPr marL="0" indent="0">
              <a:spcBef>
                <a:spcPts val="1200"/>
              </a:spcBef>
              <a:buClr>
                <a:srgbClr val="F05A25"/>
              </a:buClr>
              <a:buSzTx/>
              <a:buNone/>
            </a:pPr>
            <a:r>
              <a:rPr lang="fr-FR" sz="2400" dirty="0">
                <a:solidFill>
                  <a:prstClr val="black"/>
                </a:solidFill>
                <a:latin typeface="Tahoma" panose="020B0604030504040204" pitchFamily="34" charset="0"/>
                <a:ea typeface="Tahoma" panose="020B0604030504040204" pitchFamily="34" charset="0"/>
                <a:cs typeface="Tahoma" panose="020B0604030504040204" pitchFamily="34" charset="0"/>
              </a:rPr>
              <a:t>Le </a:t>
            </a:r>
            <a:r>
              <a:rPr lang="fr-FR" sz="2400" b="1" dirty="0">
                <a:solidFill>
                  <a:prstClr val="black"/>
                </a:solidFill>
                <a:latin typeface="Tahoma" panose="020B0604030504040204" pitchFamily="34" charset="0"/>
                <a:ea typeface="Tahoma" panose="020B0604030504040204" pitchFamily="34" charset="0"/>
                <a:cs typeface="Tahoma" panose="020B0604030504040204" pitchFamily="34" charset="0"/>
              </a:rPr>
              <a:t>chargement / déchargement sur porte-engins est en option </a:t>
            </a:r>
            <a:r>
              <a:rPr lang="fr-FR" sz="2400" dirty="0">
                <a:solidFill>
                  <a:prstClr val="black"/>
                </a:solidFill>
                <a:latin typeface="Tahoma" panose="020B0604030504040204" pitchFamily="34" charset="0"/>
                <a:ea typeface="Tahoma" panose="020B0604030504040204" pitchFamily="34" charset="0"/>
                <a:cs typeface="Tahoma" panose="020B0604030504040204" pitchFamily="34" charset="0"/>
              </a:rPr>
              <a:t>pour les catégories A et B.</a:t>
            </a:r>
          </a:p>
          <a:p>
            <a:pPr marL="0" indent="0">
              <a:spcBef>
                <a:spcPts val="1200"/>
              </a:spcBef>
              <a:buClr>
                <a:srgbClr val="F05A25"/>
              </a:buClr>
              <a:buSzTx/>
              <a:buNone/>
            </a:pPr>
            <a:r>
              <a:rPr lang="fr-FR" sz="2400" i="1" dirty="0">
                <a:solidFill>
                  <a:prstClr val="black"/>
                </a:solidFill>
                <a:latin typeface="Tahoma" panose="020B0604030504040204" pitchFamily="34" charset="0"/>
                <a:ea typeface="Tahoma" panose="020B0604030504040204" pitchFamily="34" charset="0"/>
                <a:cs typeface="Tahoma" panose="020B0604030504040204" pitchFamily="34" charset="0"/>
              </a:rPr>
              <a:t>La recommandation ne s’applique pas aux PEMP de type 2, en raison notamment de leur utilisation spécialisée et de leur faible diffusion.</a:t>
            </a:r>
          </a:p>
        </p:txBody>
      </p:sp>
      <p:sp>
        <p:nvSpPr>
          <p:cNvPr id="4" name="Titre 1">
            <a:extLst>
              <a:ext uri="{FF2B5EF4-FFF2-40B4-BE49-F238E27FC236}">
                <a16:creationId xmlns:a16="http://schemas.microsoft.com/office/drawing/2014/main" id="{C7431A22-F9CE-8844-8146-B726AD101BEB}"/>
              </a:ext>
            </a:extLst>
          </p:cNvPr>
          <p:cNvSpPr>
            <a:spLocks noGrp="1"/>
          </p:cNvSpPr>
          <p:nvPr>
            <p:ph type="title"/>
          </p:nvPr>
        </p:nvSpPr>
        <p:spPr>
          <a:xfrm>
            <a:off x="1866275" y="147413"/>
            <a:ext cx="7492696" cy="727869"/>
          </a:xfrm>
        </p:spPr>
        <p:txBody>
          <a:bodyPr/>
          <a:lstStyle/>
          <a:p>
            <a:r>
              <a:rPr lang="fr-FR" dirty="0"/>
              <a:t>Focus sur la R.486A</a:t>
            </a:r>
          </a:p>
        </p:txBody>
      </p:sp>
      <p:pic>
        <p:nvPicPr>
          <p:cNvPr id="7" name="Image 6"/>
          <p:cNvPicPr>
            <a:picLocks noChangeAspect="1"/>
          </p:cNvPicPr>
          <p:nvPr/>
        </p:nvPicPr>
        <p:blipFill>
          <a:blip r:embed="rId2">
            <a:clrChange>
              <a:clrFrom>
                <a:srgbClr val="FFFFFF"/>
              </a:clrFrom>
              <a:clrTo>
                <a:srgbClr val="FFFFFF">
                  <a:alpha val="0"/>
                </a:srgbClr>
              </a:clrTo>
            </a:clrChange>
          </a:blip>
          <a:stretch>
            <a:fillRect/>
          </a:stretch>
        </p:blipFill>
        <p:spPr>
          <a:xfrm>
            <a:off x="9439415" y="1366064"/>
            <a:ext cx="933449" cy="2137713"/>
          </a:xfrm>
          <a:prstGeom prst="rect">
            <a:avLst/>
          </a:prstGeom>
        </p:spPr>
      </p:pic>
      <p:pic>
        <p:nvPicPr>
          <p:cNvPr id="8" name="Image 7"/>
          <p:cNvPicPr>
            <a:picLocks noChangeAspect="1"/>
          </p:cNvPicPr>
          <p:nvPr/>
        </p:nvPicPr>
        <p:blipFill>
          <a:blip r:embed="rId3">
            <a:clrChange>
              <a:clrFrom>
                <a:srgbClr val="FFFFFF"/>
              </a:clrFrom>
              <a:clrTo>
                <a:srgbClr val="FFFFFF">
                  <a:alpha val="0"/>
                </a:srgbClr>
              </a:clrTo>
            </a:clrChange>
          </a:blip>
          <a:stretch>
            <a:fillRect/>
          </a:stretch>
        </p:blipFill>
        <p:spPr>
          <a:xfrm>
            <a:off x="8024659" y="2356117"/>
            <a:ext cx="1334312" cy="1711058"/>
          </a:xfrm>
          <a:prstGeom prst="rect">
            <a:avLst/>
          </a:prstGeom>
        </p:spPr>
      </p:pic>
      <p:pic>
        <p:nvPicPr>
          <p:cNvPr id="9" name="Image 8"/>
          <p:cNvPicPr>
            <a:picLocks noChangeAspect="1"/>
          </p:cNvPicPr>
          <p:nvPr/>
        </p:nvPicPr>
        <p:blipFill>
          <a:blip r:embed="rId4">
            <a:clrChange>
              <a:clrFrom>
                <a:srgbClr val="FFFFFF"/>
              </a:clrFrom>
              <a:clrTo>
                <a:srgbClr val="FFFFFF">
                  <a:alpha val="0"/>
                </a:srgbClr>
              </a:clrTo>
            </a:clrChange>
          </a:blip>
          <a:stretch>
            <a:fillRect/>
          </a:stretch>
        </p:blipFill>
        <p:spPr>
          <a:xfrm>
            <a:off x="10372864" y="2622220"/>
            <a:ext cx="1619250" cy="1624475"/>
          </a:xfrm>
          <a:prstGeom prst="rect">
            <a:avLst/>
          </a:prstGeom>
        </p:spPr>
      </p:pic>
      <p:pic>
        <p:nvPicPr>
          <p:cNvPr id="10" name="Image 9"/>
          <p:cNvPicPr>
            <a:picLocks noChangeAspect="1"/>
          </p:cNvPicPr>
          <p:nvPr/>
        </p:nvPicPr>
        <p:blipFill>
          <a:blip r:embed="rId5">
            <a:clrChange>
              <a:clrFrom>
                <a:srgbClr val="FFFFFF"/>
              </a:clrFrom>
              <a:clrTo>
                <a:srgbClr val="FFFFFF">
                  <a:alpha val="0"/>
                </a:srgbClr>
              </a:clrTo>
            </a:clrChange>
          </a:blip>
          <a:stretch>
            <a:fillRect/>
          </a:stretch>
        </p:blipFill>
        <p:spPr>
          <a:xfrm>
            <a:off x="11216577" y="1693940"/>
            <a:ext cx="775537" cy="1175930"/>
          </a:xfrm>
          <a:prstGeom prst="rect">
            <a:avLst/>
          </a:prstGeom>
        </p:spPr>
      </p:pic>
      <p:pic>
        <p:nvPicPr>
          <p:cNvPr id="11" name="Image 10"/>
          <p:cNvPicPr>
            <a:picLocks noChangeAspect="1"/>
          </p:cNvPicPr>
          <p:nvPr/>
        </p:nvPicPr>
        <p:blipFill>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86" y="104126"/>
            <a:ext cx="1492901" cy="553100"/>
          </a:xfrm>
          <a:prstGeom prst="rect">
            <a:avLst/>
          </a:prstGeom>
        </p:spPr>
      </p:pic>
    </p:spTree>
    <p:extLst>
      <p:ext uri="{BB962C8B-B14F-4D97-AF65-F5344CB8AC3E}">
        <p14:creationId xmlns:p14="http://schemas.microsoft.com/office/powerpoint/2010/main" val="34945309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431A22-F9CE-8844-8146-B726AD101BEB}"/>
              </a:ext>
            </a:extLst>
          </p:cNvPr>
          <p:cNvSpPr>
            <a:spLocks noGrp="1"/>
          </p:cNvSpPr>
          <p:nvPr>
            <p:ph type="title"/>
          </p:nvPr>
        </p:nvSpPr>
        <p:spPr>
          <a:xfrm>
            <a:off x="1377813" y="147413"/>
            <a:ext cx="7981158" cy="727869"/>
          </a:xfrm>
        </p:spPr>
        <p:txBody>
          <a:bodyPr/>
          <a:lstStyle/>
          <a:p>
            <a:r>
              <a:rPr lang="fr-FR" dirty="0"/>
              <a:t>Pour en savoir plus…</a:t>
            </a:r>
          </a:p>
        </p:txBody>
      </p:sp>
      <p:pic>
        <p:nvPicPr>
          <p:cNvPr id="4" name="Image 3"/>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025" y="267083"/>
            <a:ext cx="1318611" cy="488528"/>
          </a:xfrm>
          <a:prstGeom prst="rect">
            <a:avLst/>
          </a:prstGeom>
        </p:spPr>
      </p:pic>
      <p:sp>
        <p:nvSpPr>
          <p:cNvPr id="5" name="Espace réservé du texte 4"/>
          <p:cNvSpPr>
            <a:spLocks noGrp="1"/>
          </p:cNvSpPr>
          <p:nvPr>
            <p:ph type="body" sz="quarter" idx="10"/>
          </p:nvPr>
        </p:nvSpPr>
        <p:spPr>
          <a:xfrm>
            <a:off x="899410" y="1409075"/>
            <a:ext cx="10360773" cy="4789358"/>
          </a:xfrm>
        </p:spPr>
        <p:txBody>
          <a:bodyPr/>
          <a:lstStyle/>
          <a:p>
            <a:pPr marL="0" indent="0">
              <a:buNone/>
            </a:pPr>
            <a:r>
              <a:rPr lang="fr-FR" sz="2400" kern="0" dirty="0">
                <a:solidFill>
                  <a:sysClr val="windowText" lastClr="000000"/>
                </a:solidFill>
                <a:latin typeface="+mj-lt"/>
                <a:ea typeface="Tahoma" panose="020B0604030504040204" pitchFamily="34" charset="0"/>
                <a:cs typeface="Tahoma" panose="020B0604030504040204" pitchFamily="34" charset="0"/>
              </a:rPr>
              <a:t>Le </a:t>
            </a:r>
            <a:r>
              <a:rPr lang="fr-FR" sz="2400" b="1" kern="0" dirty="0">
                <a:solidFill>
                  <a:sysClr val="windowText" lastClr="000000"/>
                </a:solidFill>
                <a:latin typeface="+mj-lt"/>
                <a:ea typeface="Tahoma" panose="020B0604030504040204" pitchFamily="34" charset="0"/>
                <a:cs typeface="Tahoma" panose="020B0604030504040204" pitchFamily="34" charset="0"/>
              </a:rPr>
              <a:t>dossier web CACES</a:t>
            </a:r>
            <a:r>
              <a:rPr lang="fr-FR" sz="2400" b="1" kern="0" baseline="30000" dirty="0">
                <a:solidFill>
                  <a:sysClr val="windowText" lastClr="000000"/>
                </a:solidFill>
                <a:latin typeface="+mj-lt"/>
                <a:ea typeface="Tahoma" panose="020B0604030504040204" pitchFamily="34" charset="0"/>
                <a:cs typeface="Tahoma" panose="020B0604030504040204" pitchFamily="34" charset="0"/>
              </a:rPr>
              <a:t>®</a:t>
            </a:r>
            <a:r>
              <a:rPr lang="fr-FR" sz="2400" kern="0" dirty="0">
                <a:solidFill>
                  <a:sysClr val="windowText" lastClr="000000"/>
                </a:solidFill>
                <a:latin typeface="+mj-lt"/>
              </a:rPr>
              <a:t> </a:t>
            </a:r>
            <a:r>
              <a:rPr lang="fr-FR" sz="2400" kern="0" dirty="0">
                <a:solidFill>
                  <a:sysClr val="windowText" lastClr="000000"/>
                </a:solidFill>
                <a:latin typeface="+mj-lt"/>
                <a:ea typeface="Tahoma" panose="020B0604030504040204" pitchFamily="34" charset="0"/>
                <a:cs typeface="Tahoma" panose="020B0604030504040204" pitchFamily="34" charset="0"/>
              </a:rPr>
              <a:t>présente le dispositif et fournit les liens vers l’ensemble des documents et ressources utiles :</a:t>
            </a:r>
            <a:endParaRPr lang="fr-FR" sz="3200" kern="0" dirty="0">
              <a:solidFill>
                <a:sysClr val="windowText" lastClr="000000"/>
              </a:solidFill>
              <a:latin typeface="+mj-lt"/>
              <a:ea typeface="Tahoma" panose="020B0604030504040204" pitchFamily="34" charset="0"/>
              <a:cs typeface="Tahoma" panose="020B0604030504040204" pitchFamily="34" charset="0"/>
            </a:endParaRPr>
          </a:p>
          <a:p>
            <a:pPr marL="0" indent="0">
              <a:spcBef>
                <a:spcPts val="600"/>
              </a:spcBef>
              <a:buNone/>
            </a:pPr>
            <a:r>
              <a:rPr lang="fr-FR" sz="1400" kern="0" dirty="0">
                <a:solidFill>
                  <a:sysClr val="windowText" lastClr="000000"/>
                </a:solidFill>
                <a:latin typeface="+mj-lt"/>
                <a:hlinkClick r:id="rId3"/>
              </a:rPr>
              <a:t>http://</a:t>
            </a:r>
            <a:r>
              <a:rPr lang="fr-FR" sz="1400" u="sng" kern="0" dirty="0">
                <a:solidFill>
                  <a:sysClr val="windowText" lastClr="000000"/>
                </a:solidFill>
                <a:latin typeface="+mj-lt"/>
                <a:hlinkClick r:id="rId3"/>
              </a:rPr>
              <a:t>www.inrs.fr/demarche/caces-certificat-aptitude-conduite-securite/ce-qu-il-faut-retenir.html</a:t>
            </a:r>
            <a:endParaRPr lang="fr-FR" sz="1400" u="sng" kern="0" dirty="0">
              <a:solidFill>
                <a:sysClr val="windowText" lastClr="000000"/>
              </a:solidFill>
              <a:latin typeface="+mj-lt"/>
            </a:endParaRPr>
          </a:p>
          <a:p>
            <a:pPr marL="900113" lvl="1" indent="-720725" defTabSz="900113" fontAlgn="base">
              <a:spcBef>
                <a:spcPts val="1800"/>
              </a:spcBef>
              <a:defRPr/>
            </a:pPr>
            <a:r>
              <a:rPr lang="fr-FR" sz="2000" kern="0" dirty="0">
                <a:solidFill>
                  <a:sysClr val="windowText" lastClr="000000"/>
                </a:solidFill>
                <a:latin typeface="+mj-lt"/>
              </a:rPr>
              <a:t>La </a:t>
            </a:r>
            <a:r>
              <a:rPr lang="fr-FR" sz="2000" b="1" kern="0" dirty="0">
                <a:solidFill>
                  <a:sysClr val="windowText" lastClr="000000"/>
                </a:solidFill>
                <a:latin typeface="+mj-lt"/>
              </a:rPr>
              <a:t>brochure</a:t>
            </a:r>
            <a:r>
              <a:rPr lang="fr-FR" sz="2000" kern="0" dirty="0">
                <a:solidFill>
                  <a:sysClr val="windowText" lastClr="000000"/>
                </a:solidFill>
                <a:latin typeface="+mj-lt"/>
              </a:rPr>
              <a:t> </a:t>
            </a:r>
            <a:r>
              <a:rPr lang="fr-FR" sz="2000" b="1" kern="0" dirty="0">
                <a:solidFill>
                  <a:sysClr val="windowText" lastClr="000000"/>
                </a:solidFill>
                <a:latin typeface="+mj-lt"/>
              </a:rPr>
              <a:t>ED 6348</a:t>
            </a:r>
            <a:r>
              <a:rPr lang="fr-FR" sz="2000" kern="0" dirty="0">
                <a:solidFill>
                  <a:sysClr val="windowText" lastClr="000000"/>
                </a:solidFill>
                <a:latin typeface="+mj-lt"/>
              </a:rPr>
              <a:t> « Questions-réponses sur la</a:t>
            </a:r>
          </a:p>
          <a:p>
            <a:pPr marL="900113" lvl="1" indent="0" fontAlgn="base">
              <a:spcBef>
                <a:spcPts val="0"/>
              </a:spcBef>
              <a:buNone/>
              <a:defRPr/>
            </a:pPr>
            <a:r>
              <a:rPr lang="fr-FR" sz="2000" kern="0" dirty="0">
                <a:solidFill>
                  <a:sysClr val="windowText" lastClr="000000"/>
                </a:solidFill>
                <a:latin typeface="+mj-lt"/>
              </a:rPr>
              <a:t>formation, l'autorisation de conduite et le CACES</a:t>
            </a:r>
            <a:r>
              <a:rPr lang="fr-FR" sz="2000" kern="0" baseline="30000" dirty="0">
                <a:solidFill>
                  <a:sysClr val="windowText" lastClr="000000"/>
                </a:solidFill>
                <a:latin typeface="+mj-lt"/>
              </a:rPr>
              <a:t>®</a:t>
            </a:r>
            <a:r>
              <a:rPr lang="fr-FR" sz="2000" kern="0" dirty="0">
                <a:solidFill>
                  <a:sysClr val="windowText" lastClr="000000"/>
                </a:solidFill>
                <a:latin typeface="+mj-lt"/>
              </a:rPr>
              <a:t> » ;</a:t>
            </a:r>
          </a:p>
          <a:p>
            <a:pPr marL="900113" lvl="1" indent="-720725" defTabSz="900113" fontAlgn="base">
              <a:spcBef>
                <a:spcPts val="1200"/>
              </a:spcBef>
              <a:defRPr/>
            </a:pPr>
            <a:r>
              <a:rPr lang="fr-FR" sz="2000" kern="0" dirty="0">
                <a:solidFill>
                  <a:sysClr val="windowText" lastClr="000000"/>
                </a:solidFill>
                <a:latin typeface="+mj-lt"/>
              </a:rPr>
              <a:t>Le </a:t>
            </a:r>
            <a:r>
              <a:rPr lang="fr-FR" sz="2000" b="1" kern="0" dirty="0">
                <a:solidFill>
                  <a:sysClr val="windowText" lastClr="000000"/>
                </a:solidFill>
                <a:latin typeface="+mj-lt"/>
              </a:rPr>
              <a:t>webinaire</a:t>
            </a:r>
            <a:r>
              <a:rPr lang="fr-FR" sz="2000" kern="0" dirty="0">
                <a:solidFill>
                  <a:sysClr val="windowText" lastClr="000000"/>
                </a:solidFill>
                <a:latin typeface="+mj-lt"/>
              </a:rPr>
              <a:t> « Comprendre le rôle et les limites du</a:t>
            </a:r>
          </a:p>
          <a:p>
            <a:pPr marL="900113" lvl="1" indent="0" fontAlgn="base">
              <a:spcBef>
                <a:spcPts val="0"/>
              </a:spcBef>
              <a:buNone/>
              <a:defRPr/>
            </a:pPr>
            <a:r>
              <a:rPr lang="fr-FR" sz="2000" kern="0" dirty="0">
                <a:solidFill>
                  <a:sysClr val="windowText" lastClr="000000"/>
                </a:solidFill>
                <a:latin typeface="+mj-lt"/>
              </a:rPr>
              <a:t>CACES</a:t>
            </a:r>
            <a:r>
              <a:rPr lang="fr-FR" sz="2000" kern="0" baseline="30000" dirty="0">
                <a:solidFill>
                  <a:sysClr val="windowText" lastClr="000000"/>
                </a:solidFill>
                <a:latin typeface="+mj-lt"/>
              </a:rPr>
              <a:t>®</a:t>
            </a:r>
            <a:r>
              <a:rPr lang="fr-FR" sz="2000" kern="0" dirty="0">
                <a:solidFill>
                  <a:sysClr val="windowText" lastClr="000000"/>
                </a:solidFill>
                <a:latin typeface="+mj-lt"/>
              </a:rPr>
              <a:t> » qui a été diffusé le 02 juillet 2020 ;</a:t>
            </a:r>
          </a:p>
          <a:p>
            <a:pPr marL="900113" lvl="1" indent="-720725" defTabSz="900113" fontAlgn="base">
              <a:spcBef>
                <a:spcPts val="1200"/>
              </a:spcBef>
              <a:defRPr/>
            </a:pPr>
            <a:r>
              <a:rPr lang="fr-FR" sz="2000" kern="0" dirty="0">
                <a:solidFill>
                  <a:sysClr val="windowText" lastClr="000000"/>
                </a:solidFill>
                <a:latin typeface="+mj-lt"/>
              </a:rPr>
              <a:t>Les huit </a:t>
            </a:r>
            <a:r>
              <a:rPr lang="fr-FR" sz="2000" b="1" kern="0" dirty="0">
                <a:solidFill>
                  <a:sysClr val="windowText" lastClr="000000"/>
                </a:solidFill>
                <a:latin typeface="+mj-lt"/>
              </a:rPr>
              <a:t>recommandations</a:t>
            </a:r>
            <a:r>
              <a:rPr lang="fr-FR" sz="2000" kern="0" dirty="0">
                <a:solidFill>
                  <a:sysClr val="windowText" lastClr="000000"/>
                </a:solidFill>
                <a:latin typeface="+mj-lt"/>
              </a:rPr>
              <a:t> CACES</a:t>
            </a:r>
            <a:r>
              <a:rPr lang="fr-FR" sz="2000" kern="0" baseline="30000" dirty="0">
                <a:solidFill>
                  <a:sysClr val="windowText" lastClr="000000"/>
                </a:solidFill>
                <a:latin typeface="+mj-lt"/>
              </a:rPr>
              <a:t>®</a:t>
            </a:r>
            <a:r>
              <a:rPr lang="fr-FR" sz="2000" kern="0" dirty="0">
                <a:solidFill>
                  <a:sysClr val="windowText" lastClr="000000"/>
                </a:solidFill>
                <a:latin typeface="+mj-lt"/>
              </a:rPr>
              <a:t> R.4xx ;</a:t>
            </a:r>
          </a:p>
          <a:p>
            <a:pPr marL="900113" lvl="1" indent="-720725" defTabSz="900113" fontAlgn="base">
              <a:spcBef>
                <a:spcPts val="1200"/>
              </a:spcBef>
              <a:defRPr/>
            </a:pPr>
            <a:r>
              <a:rPr lang="fr-FR" sz="2000" kern="0" dirty="0">
                <a:solidFill>
                  <a:sysClr val="windowText" lastClr="000000"/>
                </a:solidFill>
                <a:latin typeface="+mj-lt"/>
              </a:rPr>
              <a:t>La </a:t>
            </a:r>
            <a:r>
              <a:rPr lang="fr-FR" sz="2000" b="1" kern="0" dirty="0">
                <a:solidFill>
                  <a:sysClr val="windowText" lastClr="000000"/>
                </a:solidFill>
                <a:latin typeface="+mj-lt"/>
              </a:rPr>
              <a:t>base de données des OTC</a:t>
            </a:r>
            <a:r>
              <a:rPr lang="fr-FR" sz="2000" kern="0" dirty="0">
                <a:solidFill>
                  <a:sysClr val="windowText" lastClr="000000"/>
                </a:solidFill>
                <a:latin typeface="+mj-lt"/>
              </a:rPr>
              <a:t> qui recense les organismes</a:t>
            </a:r>
          </a:p>
          <a:p>
            <a:pPr marL="900113" lvl="1" indent="0" fontAlgn="base">
              <a:spcBef>
                <a:spcPts val="0"/>
              </a:spcBef>
              <a:buNone/>
              <a:defRPr/>
            </a:pPr>
            <a:r>
              <a:rPr lang="fr-FR" sz="2000" kern="0" dirty="0">
                <a:solidFill>
                  <a:sysClr val="windowText" lastClr="000000"/>
                </a:solidFill>
                <a:latin typeface="+mj-lt"/>
              </a:rPr>
              <a:t>en mesure de délivrer des CACES</a:t>
            </a:r>
            <a:r>
              <a:rPr lang="fr-FR" sz="2000" kern="0" baseline="30000" dirty="0">
                <a:solidFill>
                  <a:sysClr val="windowText" lastClr="000000"/>
                </a:solidFill>
                <a:latin typeface="+mj-lt"/>
              </a:rPr>
              <a:t>®</a:t>
            </a:r>
            <a:r>
              <a:rPr lang="fr-FR" sz="2000" kern="0" dirty="0">
                <a:solidFill>
                  <a:sysClr val="windowText" lastClr="000000"/>
                </a:solidFill>
                <a:latin typeface="+mj-lt"/>
              </a:rPr>
              <a:t> ;</a:t>
            </a:r>
          </a:p>
          <a:p>
            <a:pPr marL="900113" lvl="1" indent="-720725" defTabSz="900113" fontAlgn="base">
              <a:spcBef>
                <a:spcPts val="1200"/>
              </a:spcBef>
              <a:defRPr/>
            </a:pPr>
            <a:r>
              <a:rPr lang="fr-FR" sz="2000" kern="0" dirty="0">
                <a:solidFill>
                  <a:sysClr val="windowText" lastClr="000000"/>
                </a:solidFill>
                <a:latin typeface="+mj-lt"/>
              </a:rPr>
              <a:t>Le </a:t>
            </a:r>
            <a:r>
              <a:rPr lang="fr-FR" sz="2000" b="1" kern="0" dirty="0">
                <a:solidFill>
                  <a:sysClr val="windowText" lastClr="000000"/>
                </a:solidFill>
                <a:latin typeface="+mj-lt"/>
              </a:rPr>
              <a:t>FAQ CACES</a:t>
            </a:r>
            <a:r>
              <a:rPr lang="fr-FR" sz="2000" kern="0" baseline="30000" dirty="0">
                <a:solidFill>
                  <a:sysClr val="windowText" lastClr="000000"/>
                </a:solidFill>
                <a:latin typeface="+mj-lt"/>
              </a:rPr>
              <a:t>®</a:t>
            </a:r>
            <a:r>
              <a:rPr lang="fr-FR" sz="2000" b="1" kern="0" dirty="0">
                <a:solidFill>
                  <a:sysClr val="windowText" lastClr="000000"/>
                </a:solidFill>
                <a:latin typeface="+mj-lt"/>
              </a:rPr>
              <a:t> 2020 </a:t>
            </a:r>
            <a:r>
              <a:rPr lang="fr-FR" sz="2000" kern="0" dirty="0">
                <a:solidFill>
                  <a:sysClr val="windowText" lastClr="000000"/>
                </a:solidFill>
                <a:latin typeface="+mj-lt"/>
              </a:rPr>
              <a:t>qui apporte des précisions sur le</a:t>
            </a:r>
          </a:p>
          <a:p>
            <a:pPr marL="900113" lvl="1" indent="0" fontAlgn="base">
              <a:spcBef>
                <a:spcPts val="0"/>
              </a:spcBef>
              <a:buNone/>
              <a:defRPr/>
            </a:pPr>
            <a:r>
              <a:rPr lang="fr-FR" sz="2000" kern="0" dirty="0">
                <a:solidFill>
                  <a:sysClr val="windowText" lastClr="000000"/>
                </a:solidFill>
                <a:latin typeface="+mj-lt"/>
              </a:rPr>
              <a:t>référentiel aux utilisateurs et aux acteurs du dispositif.</a:t>
            </a:r>
          </a:p>
        </p:txBody>
      </p:sp>
      <p:pic>
        <p:nvPicPr>
          <p:cNvPr id="6" name="Picture 4" descr="Questions-réponses sur la formation, l'autorisation de conduite et le certificat d'aptitude à la conduite en sécurité (Ca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5048">
            <a:off x="8992523" y="2221525"/>
            <a:ext cx="2731744" cy="3863468"/>
          </a:xfrm>
          <a:prstGeom prst="rect">
            <a:avLst/>
          </a:prstGeom>
          <a:ln w="3175">
            <a:solidFill>
              <a:schemeClr val="bg1">
                <a:lumMod val="75000"/>
              </a:schemeClr>
            </a:solidFill>
          </a:ln>
          <a:effectLst>
            <a:outerShdw blurRad="292100" dist="139700" dir="19800000" sx="98000" sy="98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188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5"/>
          <p:cNvSpPr txBox="1">
            <a:spLocks/>
          </p:cNvSpPr>
          <p:nvPr/>
        </p:nvSpPr>
        <p:spPr>
          <a:xfrm>
            <a:off x="0" y="4125803"/>
            <a:ext cx="12199814" cy="737699"/>
          </a:xfrm>
          <a:prstGeom prst="rect">
            <a:avLst/>
          </a:prstGeom>
        </p:spPr>
        <p:txBody>
          <a:bodyPr vert="horz" lIns="91440" tIns="45720" rIns="91440" bIns="45720" rtlCol="0" anchor="b" anchorCtr="0">
            <a:norm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000" b="1" i="0" u="none" strike="noStrike" kern="1200" cap="none" spc="0" normalizeH="0" baseline="0" noProof="0" dirty="0">
                <a:ln>
                  <a:noFill/>
                </a:ln>
                <a:solidFill>
                  <a:srgbClr val="FF6600"/>
                </a:solidFill>
                <a:effectLst/>
                <a:uLnTx/>
                <a:uFillTx/>
                <a:latin typeface="News Gothic MT"/>
                <a:ea typeface="+mj-ea"/>
                <a:cs typeface="+mj-cs"/>
              </a:rPr>
              <a:t>Notre métier, rendre le vôtre plus sûr</a:t>
            </a:r>
          </a:p>
        </p:txBody>
      </p:sp>
      <p:sp>
        <p:nvSpPr>
          <p:cNvPr id="5" name="Sous-titre 8"/>
          <p:cNvSpPr txBox="1">
            <a:spLocks/>
          </p:cNvSpPr>
          <p:nvPr/>
        </p:nvSpPr>
        <p:spPr>
          <a:xfrm>
            <a:off x="0" y="4964267"/>
            <a:ext cx="12199814" cy="535414"/>
          </a:xfrm>
        </p:spPr>
        <p:txBody>
          <a:bodyPr>
            <a:normAutofit lnSpcReduction="10000"/>
          </a:bodyPr>
          <a:lstStyle>
            <a:lvl1pPr marL="0" indent="0" algn="l" defTabSz="914400" rtl="0" eaLnBrk="1" latinLnBrk="0" hangingPunct="1">
              <a:spcBef>
                <a:spcPts val="2000"/>
              </a:spcBef>
              <a:buClr>
                <a:schemeClr val="accent1">
                  <a:lumMod val="60000"/>
                  <a:lumOff val="40000"/>
                </a:schemeClr>
              </a:buClr>
              <a:buSzPct val="150000"/>
              <a:buFontTx/>
              <a:buNone/>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marR="0" lvl="0" indent="0" algn="ctr" defTabSz="914400" rtl="0" eaLnBrk="1" fontAlgn="auto" latinLnBrk="0" hangingPunct="1">
              <a:lnSpc>
                <a:spcPct val="100000"/>
              </a:lnSpc>
              <a:spcBef>
                <a:spcPts val="2000"/>
              </a:spcBef>
              <a:spcAft>
                <a:spcPts val="0"/>
              </a:spcAft>
              <a:buClr>
                <a:srgbClr val="A3DAD1">
                  <a:lumMod val="60000"/>
                  <a:lumOff val="40000"/>
                </a:srgbClr>
              </a:buClr>
              <a:buSzPct val="150000"/>
              <a:buFontTx/>
              <a:buNone/>
              <a:tabLst/>
              <a:defRPr/>
            </a:pPr>
            <a:r>
              <a:rPr kumimoji="0" lang="fr-FR" sz="3200" b="0" i="0" u="none" strike="noStrike" kern="1200" cap="none" spc="0" normalizeH="0" baseline="0" noProof="0" dirty="0">
                <a:ln>
                  <a:noFill/>
                </a:ln>
                <a:solidFill>
                  <a:prstClr val="white">
                    <a:lumMod val="50000"/>
                  </a:prstClr>
                </a:solidFill>
                <a:effectLst/>
                <a:uLnTx/>
                <a:uFillTx/>
                <a:latin typeface="Tahoma" panose="020B0604030504040204" pitchFamily="34" charset="0"/>
                <a:ea typeface="Tahoma" panose="020B0604030504040204" pitchFamily="34" charset="0"/>
                <a:cs typeface="Tahoma" panose="020B0604030504040204" pitchFamily="34" charset="0"/>
              </a:rPr>
              <a:t>Merci de votre attention</a:t>
            </a:r>
          </a:p>
        </p:txBody>
      </p:sp>
      <p:pic>
        <p:nvPicPr>
          <p:cNvPr id="2" name="Imag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93563" y="1282323"/>
            <a:ext cx="6004874" cy="2224726"/>
          </a:xfrm>
          <a:prstGeom prst="rect">
            <a:avLst/>
          </a:prstGeom>
        </p:spPr>
      </p:pic>
    </p:spTree>
    <p:extLst>
      <p:ext uri="{BB962C8B-B14F-4D97-AF65-F5344CB8AC3E}">
        <p14:creationId xmlns:p14="http://schemas.microsoft.com/office/powerpoint/2010/main" val="21387840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539389" y="1944860"/>
            <a:ext cx="8373291" cy="94278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Travaux sous tension - TST</a:t>
            </a:r>
          </a:p>
        </p:txBody>
      </p:sp>
      <p:sp>
        <p:nvSpPr>
          <p:cNvPr id="3" name="Sous-titre 2"/>
          <p:cNvSpPr txBox="1">
            <a:spLocks/>
          </p:cNvSpPr>
          <p:nvPr/>
        </p:nvSpPr>
        <p:spPr bwMode="auto">
          <a:xfrm>
            <a:off x="7500412" y="4561198"/>
            <a:ext cx="4824536" cy="1008112"/>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00" eaLnBrk="1" hangingPunct="1"/>
            <a:r>
              <a:rPr lang="fr-FR" altLang="fr-FR" dirty="0">
                <a:solidFill>
                  <a:srgbClr val="0067B8"/>
                </a:solidFill>
                <a:latin typeface="Calibri"/>
              </a:rPr>
              <a:t>Renaud Buronfosse</a:t>
            </a:r>
          </a:p>
        </p:txBody>
      </p:sp>
      <p:pic>
        <p:nvPicPr>
          <p:cNvPr id="5" name="Image 4" descr="C:\Users\pole-eco\Desktop\chariot2.PNG">
            <a:extLst>
              <a:ext uri="{FF2B5EF4-FFF2-40B4-BE49-F238E27FC236}">
                <a16:creationId xmlns:a16="http://schemas.microsoft.com/office/drawing/2014/main" id="{A2BEB819-2AF1-44D8-A00E-45ABEE8B24BF}"/>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760" y="2079703"/>
            <a:ext cx="694690" cy="673100"/>
          </a:xfrm>
          <a:prstGeom prst="rect">
            <a:avLst/>
          </a:prstGeom>
          <a:noFill/>
          <a:ln>
            <a:noFill/>
          </a:ln>
        </p:spPr>
      </p:pic>
      <p:pic>
        <p:nvPicPr>
          <p:cNvPr id="7" name="Image 6" descr="C:\Users\pole-eco\Desktop\chariot1.PNG">
            <a:extLst>
              <a:ext uri="{FF2B5EF4-FFF2-40B4-BE49-F238E27FC236}">
                <a16:creationId xmlns:a16="http://schemas.microsoft.com/office/drawing/2014/main" id="{86E3CAD3-131E-4886-BD66-E846F185F6AC}"/>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047192" y="4441985"/>
            <a:ext cx="643890" cy="639445"/>
          </a:xfrm>
          <a:prstGeom prst="rect">
            <a:avLst/>
          </a:prstGeom>
          <a:noFill/>
          <a:ln>
            <a:noFill/>
          </a:ln>
        </p:spPr>
      </p:pic>
    </p:spTree>
    <p:extLst>
      <p:ext uri="{BB962C8B-B14F-4D97-AF65-F5344CB8AC3E}">
        <p14:creationId xmlns:p14="http://schemas.microsoft.com/office/powerpoint/2010/main" val="38291353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2D3E2D5-318E-6D40-AA74-1880D6C6BCBA}"/>
              </a:ext>
            </a:extLst>
          </p:cNvPr>
          <p:cNvSpPr>
            <a:spLocks noGrp="1"/>
          </p:cNvSpPr>
          <p:nvPr>
            <p:ph type="body" sz="quarter" idx="10"/>
          </p:nvPr>
        </p:nvSpPr>
        <p:spPr>
          <a:xfrm>
            <a:off x="570523" y="1697502"/>
            <a:ext cx="10162903" cy="3679371"/>
          </a:xfrm>
        </p:spPr>
        <p:txBody>
          <a:bodyPr/>
          <a:lstStyle/>
          <a:p>
            <a:r>
              <a:rPr lang="fr-FR" sz="2400" b="1" dirty="0">
                <a:solidFill>
                  <a:schemeClr val="tx1"/>
                </a:solidFill>
              </a:rPr>
              <a:t>Etat des lieux</a:t>
            </a:r>
          </a:p>
          <a:p>
            <a:pPr marL="0" indent="0">
              <a:buNone/>
            </a:pPr>
            <a:br>
              <a:rPr lang="fr-FR" sz="2400" b="1" dirty="0">
                <a:solidFill>
                  <a:schemeClr val="tx1"/>
                </a:solidFill>
              </a:rPr>
            </a:br>
            <a:r>
              <a:rPr lang="fr-FR" sz="2400" b="1" dirty="0">
                <a:solidFill>
                  <a:schemeClr val="tx1"/>
                </a:solidFill>
              </a:rPr>
              <a:t>Site </a:t>
            </a:r>
            <a:r>
              <a:rPr lang="fr-FR" sz="2400" b="1" dirty="0">
                <a:solidFill>
                  <a:schemeClr val="tx1"/>
                </a:solidFill>
                <a:hlinkClick r:id="rId2"/>
              </a:rPr>
              <a:t>www.orgtst-ie.fr</a:t>
            </a:r>
            <a:br>
              <a:rPr lang="fr-FR" sz="2400" b="1" dirty="0">
                <a:solidFill>
                  <a:schemeClr val="tx1"/>
                </a:solidFill>
              </a:rPr>
            </a:br>
            <a:r>
              <a:rPr lang="fr-FR" sz="2400" b="1" dirty="0">
                <a:solidFill>
                  <a:schemeClr val="tx1"/>
                </a:solidFill>
              </a:rPr>
              <a:t>Publication au journal officiel des centres de formation agréés</a:t>
            </a:r>
            <a:br>
              <a:rPr lang="fr-FR" sz="2400" b="1" dirty="0">
                <a:solidFill>
                  <a:schemeClr val="tx1"/>
                </a:solidFill>
              </a:rPr>
            </a:br>
            <a:r>
              <a:rPr lang="fr-FR" sz="2400" b="1" dirty="0">
                <a:solidFill>
                  <a:schemeClr val="tx1"/>
                </a:solidFill>
              </a:rPr>
              <a:t>Programme 2020 d’audit des centres de formation </a:t>
            </a:r>
            <a:br>
              <a:rPr lang="fr-FR" sz="2400" b="1" dirty="0">
                <a:solidFill>
                  <a:schemeClr val="tx1"/>
                </a:solidFill>
              </a:rPr>
            </a:br>
            <a:r>
              <a:rPr lang="fr-FR" sz="2400" b="1" dirty="0">
                <a:solidFill>
                  <a:schemeClr val="tx1"/>
                </a:solidFill>
              </a:rPr>
              <a:t>Requête auprès de la DGT sur le nombre de journées de formation et l’obligation de formation en date du 01/01/2020.</a:t>
            </a:r>
          </a:p>
          <a:p>
            <a:pPr marL="0" indent="0">
              <a:buNone/>
            </a:pPr>
            <a:endParaRPr lang="fr-FR" sz="2400" b="1" dirty="0">
              <a:solidFill>
                <a:schemeClr val="tx1"/>
              </a:solidFill>
            </a:endParaRPr>
          </a:p>
          <a:p>
            <a:pPr marL="0" indent="0">
              <a:buNone/>
            </a:pPr>
            <a:endParaRPr lang="fr-FR" sz="2400" b="1" dirty="0">
              <a:solidFill>
                <a:schemeClr val="tx1"/>
              </a:solidFill>
            </a:endParaRPr>
          </a:p>
        </p:txBody>
      </p:sp>
    </p:spTree>
    <p:extLst>
      <p:ext uri="{BB962C8B-B14F-4D97-AF65-F5344CB8AC3E}">
        <p14:creationId xmlns:p14="http://schemas.microsoft.com/office/powerpoint/2010/main" val="8201751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2D3E2D5-318E-6D40-AA74-1880D6C6BCBA}"/>
              </a:ext>
            </a:extLst>
          </p:cNvPr>
          <p:cNvSpPr>
            <a:spLocks noGrp="1"/>
          </p:cNvSpPr>
          <p:nvPr>
            <p:ph type="body" sz="quarter" idx="10"/>
          </p:nvPr>
        </p:nvSpPr>
        <p:spPr>
          <a:xfrm>
            <a:off x="570523" y="1697502"/>
            <a:ext cx="10238154" cy="4539175"/>
          </a:xfrm>
        </p:spPr>
        <p:txBody>
          <a:bodyPr/>
          <a:lstStyle/>
          <a:p>
            <a:r>
              <a:rPr lang="fr-FR" sz="2400" b="1" dirty="0">
                <a:solidFill>
                  <a:schemeClr val="tx1"/>
                </a:solidFill>
              </a:rPr>
              <a:t>Etat des lieux</a:t>
            </a:r>
          </a:p>
          <a:p>
            <a:pPr marL="0" indent="0">
              <a:buNone/>
            </a:pPr>
            <a:br>
              <a:rPr lang="fr-FR" sz="2400" b="1" dirty="0">
                <a:solidFill>
                  <a:schemeClr val="tx1"/>
                </a:solidFill>
              </a:rPr>
            </a:br>
            <a:r>
              <a:rPr lang="fr-FR" sz="2400" b="1" dirty="0">
                <a:solidFill>
                  <a:schemeClr val="tx1"/>
                </a:solidFill>
              </a:rPr>
              <a:t>Réunion de la commission Engins et Véhicules le 27/10/2020</a:t>
            </a:r>
            <a:br>
              <a:rPr lang="fr-FR" sz="2400" b="1" dirty="0">
                <a:solidFill>
                  <a:schemeClr val="tx1"/>
                </a:solidFill>
              </a:rPr>
            </a:br>
            <a:endParaRPr lang="fr-FR" sz="2400" b="1" dirty="0">
              <a:solidFill>
                <a:schemeClr val="tx1"/>
              </a:solidFill>
            </a:endParaRPr>
          </a:p>
          <a:p>
            <a:pPr>
              <a:buFont typeface="Arial" panose="020B0604020202020204" pitchFamily="34" charset="0"/>
              <a:buChar char="•"/>
            </a:pPr>
            <a:r>
              <a:rPr lang="fr-FR" sz="2400" b="1" dirty="0">
                <a:solidFill>
                  <a:schemeClr val="tx1"/>
                </a:solidFill>
              </a:rPr>
              <a:t>nouvelle demande Dekra Massy</a:t>
            </a:r>
          </a:p>
          <a:p>
            <a:pPr>
              <a:buFont typeface="Arial" panose="020B0604020202020204" pitchFamily="34" charset="0"/>
              <a:buChar char="•"/>
            </a:pPr>
            <a:r>
              <a:rPr lang="fr-FR" sz="2400" b="1" dirty="0">
                <a:solidFill>
                  <a:schemeClr val="tx1"/>
                </a:solidFill>
              </a:rPr>
              <a:t>audit de fond de salle     </a:t>
            </a:r>
            <a:r>
              <a:rPr lang="fr-FR" sz="2400" b="1" dirty="0" err="1">
                <a:solidFill>
                  <a:schemeClr val="tx1"/>
                </a:solidFill>
              </a:rPr>
              <a:t>Forvatec</a:t>
            </a:r>
            <a:r>
              <a:rPr lang="fr-FR" sz="2400" b="1" dirty="0">
                <a:solidFill>
                  <a:schemeClr val="tx1"/>
                </a:solidFill>
              </a:rPr>
              <a:t> Le Mans</a:t>
            </a:r>
            <a:br>
              <a:rPr lang="fr-FR" sz="2400" b="1" dirty="0">
                <a:solidFill>
                  <a:schemeClr val="tx1"/>
                </a:solidFill>
              </a:rPr>
            </a:br>
            <a:r>
              <a:rPr lang="fr-FR" sz="2400" b="1" dirty="0">
                <a:solidFill>
                  <a:schemeClr val="tx1"/>
                </a:solidFill>
              </a:rPr>
              <a:t>				   Apave Chalons sur Saône</a:t>
            </a:r>
            <a:br>
              <a:rPr lang="fr-FR" sz="2400" b="1" dirty="0">
                <a:solidFill>
                  <a:schemeClr val="tx1"/>
                </a:solidFill>
              </a:rPr>
            </a:br>
            <a:r>
              <a:rPr lang="fr-FR" sz="2400" b="1" dirty="0">
                <a:solidFill>
                  <a:schemeClr val="tx1"/>
                </a:solidFill>
              </a:rPr>
              <a:t>				   Apave Compiègne</a:t>
            </a:r>
          </a:p>
          <a:p>
            <a:pPr>
              <a:buFont typeface="Arial" panose="020B0604020202020204" pitchFamily="34" charset="0"/>
              <a:buChar char="•"/>
            </a:pPr>
            <a:r>
              <a:rPr lang="fr-FR" sz="2400" b="1" dirty="0">
                <a:solidFill>
                  <a:schemeClr val="tx1"/>
                </a:solidFill>
              </a:rPr>
              <a:t>audit de renouvellement de l’agréement  </a:t>
            </a:r>
            <a:r>
              <a:rPr lang="fr-FR" sz="2400" b="1">
                <a:solidFill>
                  <a:schemeClr val="tx1"/>
                </a:solidFill>
              </a:rPr>
              <a:t>en cours pour 1/3</a:t>
            </a:r>
            <a:endParaRPr lang="fr-FR" sz="2400" b="1" dirty="0">
              <a:solidFill>
                <a:schemeClr val="tx1"/>
              </a:solidFill>
            </a:endParaRPr>
          </a:p>
          <a:p>
            <a:pPr>
              <a:buFont typeface="Arial" panose="020B0604020202020204" pitchFamily="34" charset="0"/>
              <a:buChar char="•"/>
            </a:pPr>
            <a:endParaRPr lang="fr-FR" sz="2400" b="1" dirty="0">
              <a:solidFill>
                <a:schemeClr val="tx1"/>
              </a:solidFill>
            </a:endParaRPr>
          </a:p>
          <a:p>
            <a:pPr>
              <a:buFont typeface="Arial" panose="020B0604020202020204" pitchFamily="34" charset="0"/>
              <a:buChar char="•"/>
            </a:pPr>
            <a:endParaRPr lang="fr-FR" sz="2400" b="1" dirty="0">
              <a:solidFill>
                <a:schemeClr val="tx1"/>
              </a:solidFill>
            </a:endParaRPr>
          </a:p>
          <a:p>
            <a:pPr>
              <a:buFont typeface="Arial" panose="020B0604020202020204" pitchFamily="34" charset="0"/>
              <a:buChar char="•"/>
            </a:pPr>
            <a:endParaRPr lang="fr-FR" sz="2400" b="1" dirty="0">
              <a:solidFill>
                <a:schemeClr val="tx1"/>
              </a:solidFill>
            </a:endParaRPr>
          </a:p>
          <a:p>
            <a:pPr marL="0" indent="0">
              <a:buNone/>
            </a:pPr>
            <a:endParaRPr lang="fr-FR" sz="2400" b="1" dirty="0">
              <a:solidFill>
                <a:schemeClr val="tx1"/>
              </a:solidFill>
            </a:endParaRPr>
          </a:p>
          <a:p>
            <a:pPr marL="0" indent="0">
              <a:buNone/>
            </a:pPr>
            <a:endParaRPr lang="fr-FR" sz="2400" b="1" dirty="0">
              <a:solidFill>
                <a:schemeClr val="tx1"/>
              </a:solidFill>
            </a:endParaRPr>
          </a:p>
        </p:txBody>
      </p:sp>
    </p:spTree>
    <p:extLst>
      <p:ext uri="{BB962C8B-B14F-4D97-AF65-F5344CB8AC3E}">
        <p14:creationId xmlns:p14="http://schemas.microsoft.com/office/powerpoint/2010/main" val="42114078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rgus">
  <a:themeElements>
    <a:clrScheme name="Personnalisée 4">
      <a:dk1>
        <a:sysClr val="windowText" lastClr="000000"/>
      </a:dk1>
      <a:lt1>
        <a:sysClr val="window" lastClr="FFFFFF"/>
      </a:lt1>
      <a:dk2>
        <a:srgbClr val="AED1F6"/>
      </a:dk2>
      <a:lt2>
        <a:srgbClr val="D5EDF4"/>
      </a:lt2>
      <a:accent1>
        <a:srgbClr val="A3DAD1"/>
      </a:accent1>
      <a:accent2>
        <a:srgbClr val="BDC1C1"/>
      </a:accent2>
      <a:accent3>
        <a:srgbClr val="E2751D"/>
      </a:accent3>
      <a:accent4>
        <a:srgbClr val="FFB400"/>
      </a:accent4>
      <a:accent5>
        <a:srgbClr val="7EB606"/>
      </a:accent5>
      <a:accent6>
        <a:srgbClr val="C00000"/>
      </a:accent6>
      <a:hlink>
        <a:srgbClr val="7030A0"/>
      </a:hlink>
      <a:folHlink>
        <a:srgbClr val="00B0F0"/>
      </a:folHlink>
    </a:clrScheme>
    <a:fontScheme name="Bris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is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rgus" id="{3F2142C8-152C-4E37-963F-4B9AA96B4F0A}" vid="{031A2DD7-7BA3-46E5-AD27-F982ED11C027}"/>
    </a:ext>
  </a:extLst>
</a:theme>
</file>

<file path=ppt/theme/theme2.xml><?xml version="1.0" encoding="utf-8"?>
<a:theme xmlns:a="http://schemas.openxmlformats.org/drawingml/2006/main" name="201605 Conférence sécurité">
  <a:themeElements>
    <a:clrScheme name="TOYOTA">
      <a:dk1>
        <a:srgbClr val="808285"/>
      </a:dk1>
      <a:lt1>
        <a:sysClr val="window" lastClr="FFFFFF"/>
      </a:lt1>
      <a:dk2>
        <a:srgbClr val="2C2A29"/>
      </a:dk2>
      <a:lt2>
        <a:srgbClr val="F37934"/>
      </a:lt2>
      <a:accent1>
        <a:srgbClr val="C8102E"/>
      </a:accent1>
      <a:accent2>
        <a:srgbClr val="808285"/>
      </a:accent2>
      <a:accent3>
        <a:srgbClr val="426BBA"/>
      </a:accent3>
      <a:accent4>
        <a:srgbClr val="62C751"/>
      </a:accent4>
      <a:accent5>
        <a:srgbClr val="FAC51C"/>
      </a:accent5>
      <a:accent6>
        <a:srgbClr val="A38F8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w="9525">
          <a:solidFill>
            <a:schemeClr val="accent2"/>
          </a:solid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288000" indent="-288000">
          <a:spcAft>
            <a:spcPts val="600"/>
          </a:spcAft>
          <a:buClr>
            <a:schemeClr val="accent1"/>
          </a:buClr>
          <a:buFont typeface="Arial" panose="020B0604020202020204" pitchFamily="34" charset="0"/>
          <a:buChar char="•"/>
          <a:defRPr sz="2400" dirty="0" err="1" smtClean="0">
            <a:solidFill>
              <a:schemeClr val="tx2"/>
            </a:solidFill>
          </a:defRPr>
        </a:defPPr>
      </a:lstStyle>
    </a:txDef>
  </a:objectDefaults>
  <a:extraClrSchemeLst/>
  <a:extLst>
    <a:ext uri="{05A4C25C-085E-4340-85A3-A5531E510DB2}">
      <thm15:themeFamily xmlns:thm15="http://schemas.microsoft.com/office/thememl/2012/main" name="TOYOTA PowerPoint Template.potx" id="{D5C932C4-C28F-4A18-B124-1CFF9D26AF7C}" vid="{15895572-C49F-4D92-83D6-1782D5766C7F}"/>
    </a:ext>
  </a:extLst>
</a:theme>
</file>

<file path=ppt/theme/theme3.xml><?xml version="1.0" encoding="utf-8"?>
<a:theme xmlns:a="http://schemas.openxmlformats.org/drawingml/2006/main" name="Présentation Concessionnaires ppt  16-9">
  <a:themeElements>
    <a:clrScheme name="TOYOTA">
      <a:dk1>
        <a:srgbClr val="808285"/>
      </a:dk1>
      <a:lt1>
        <a:sysClr val="window" lastClr="FFFFFF"/>
      </a:lt1>
      <a:dk2>
        <a:srgbClr val="2C2A29"/>
      </a:dk2>
      <a:lt2>
        <a:srgbClr val="F37934"/>
      </a:lt2>
      <a:accent1>
        <a:srgbClr val="C8102E"/>
      </a:accent1>
      <a:accent2>
        <a:srgbClr val="808285"/>
      </a:accent2>
      <a:accent3>
        <a:srgbClr val="426BBA"/>
      </a:accent3>
      <a:accent4>
        <a:srgbClr val="62C751"/>
      </a:accent4>
      <a:accent5>
        <a:srgbClr val="FAC51C"/>
      </a:accent5>
      <a:accent6>
        <a:srgbClr val="A38F8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w="9525">
          <a:solidFill>
            <a:schemeClr val="accent2"/>
          </a:solid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288000" indent="-288000">
          <a:spcAft>
            <a:spcPts val="600"/>
          </a:spcAft>
          <a:buClr>
            <a:schemeClr val="accent1"/>
          </a:buClr>
          <a:buFont typeface="Arial" panose="020B0604020202020204" pitchFamily="34" charset="0"/>
          <a:buChar char="•"/>
          <a:defRPr sz="2400" dirty="0" err="1" smtClean="0">
            <a:solidFill>
              <a:schemeClr val="tx2"/>
            </a:solidFill>
          </a:defRPr>
        </a:defPPr>
      </a:lstStyle>
    </a:txDef>
  </a:objectDefaults>
  <a:extraClrSchemeLst/>
  <a:extLst>
    <a:ext uri="{05A4C25C-085E-4340-85A3-A5531E510DB2}">
      <thm15:themeFamily xmlns:thm15="http://schemas.microsoft.com/office/thememl/2012/main" name="TOYOTA PowerPoint Template.potx" id="{D5C932C4-C28F-4A18-B124-1CFF9D26AF7C}" vid="{15895572-C49F-4D92-83D6-1782D5766C7F}"/>
    </a:ext>
  </a:extLst>
</a:theme>
</file>

<file path=ppt/theme/theme4.xml><?xml version="1.0" encoding="utf-8"?>
<a:theme xmlns:a="http://schemas.openxmlformats.org/drawingml/2006/main" name="Thème Office">
  <a:themeElements>
    <a:clrScheme name="Haulotte">
      <a:dk1>
        <a:srgbClr val="161412"/>
      </a:dk1>
      <a:lt1>
        <a:srgbClr val="FFFFFF"/>
      </a:lt1>
      <a:dk2>
        <a:srgbClr val="E30613"/>
      </a:dk2>
      <a:lt2>
        <a:srgbClr val="F9AE00"/>
      </a:lt2>
      <a:accent1>
        <a:srgbClr val="87CEDC"/>
      </a:accent1>
      <a:accent2>
        <a:srgbClr val="ACCF79"/>
      </a:accent2>
      <a:accent3>
        <a:srgbClr val="FFD744"/>
      </a:accent3>
      <a:accent4>
        <a:srgbClr val="C0A78F"/>
      </a:accent4>
      <a:accent5>
        <a:srgbClr val="1D5A96"/>
      </a:accent5>
      <a:accent6>
        <a:srgbClr val="F0805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Argus</Template>
  <TotalTime>3897</TotalTime>
  <Words>6205</Words>
  <Application>Microsoft Office PowerPoint</Application>
  <PresentationFormat>Grand écran</PresentationFormat>
  <Paragraphs>682</Paragraphs>
  <Slides>100</Slides>
  <Notes>35</Notes>
  <HiddenSlides>0</HiddenSlides>
  <MMClips>0</MMClips>
  <ScaleCrop>false</ScaleCrop>
  <HeadingPairs>
    <vt:vector size="6" baseType="variant">
      <vt:variant>
        <vt:lpstr>Polices utilisées</vt:lpstr>
      </vt:variant>
      <vt:variant>
        <vt:i4>12</vt:i4>
      </vt:variant>
      <vt:variant>
        <vt:lpstr>Thème</vt:lpstr>
      </vt:variant>
      <vt:variant>
        <vt:i4>4</vt:i4>
      </vt:variant>
      <vt:variant>
        <vt:lpstr>Titres des diapositives</vt:lpstr>
      </vt:variant>
      <vt:variant>
        <vt:i4>100</vt:i4>
      </vt:variant>
    </vt:vector>
  </HeadingPairs>
  <TitlesOfParts>
    <vt:vector size="116" baseType="lpstr">
      <vt:lpstr>Arial</vt:lpstr>
      <vt:lpstr>Calibri</vt:lpstr>
      <vt:lpstr>Calibri Light</vt:lpstr>
      <vt:lpstr>HelveticaNeueLT Std Lt Cn</vt:lpstr>
      <vt:lpstr>News Gothic MT</vt:lpstr>
      <vt:lpstr>Tahoma</vt:lpstr>
      <vt:lpstr>Times</vt:lpstr>
      <vt:lpstr>Titillium</vt:lpstr>
      <vt:lpstr>Titillium Web</vt:lpstr>
      <vt:lpstr>Wingdings</vt:lpstr>
      <vt:lpstr>Wingdings 2</vt:lpstr>
      <vt:lpstr>Wingdings 3</vt:lpstr>
      <vt:lpstr>Argus</vt:lpstr>
      <vt:lpstr>201605 Conférence sécurité</vt:lpstr>
      <vt:lpstr>Présentation Concessionnaires ppt  16-9</vt:lpstr>
      <vt:lpstr>Thème Office</vt:lpstr>
      <vt:lpstr>Journée occasion -2020- Haulotte</vt:lpstr>
      <vt:lpstr>Déroulement des interventions</vt:lpstr>
      <vt:lpstr>Présentation PowerPoint</vt:lpstr>
      <vt:lpstr>Présentation PowerPoint</vt:lpstr>
      <vt:lpstr>Statistiques des visites</vt:lpstr>
      <vt:lpstr>Statistiques des valeurs</vt:lpstr>
      <vt:lpstr>Statistiques des cotateurs</vt:lpstr>
      <vt:lpstr>Présentation PowerPoint</vt:lpstr>
      <vt:lpstr>Présentation PowerPoint</vt:lpstr>
      <vt:lpstr>Présentation PowerPoint</vt:lpstr>
      <vt:lpstr>Présentation PowerPoint</vt:lpstr>
      <vt:lpstr>La croissance se retourne</vt:lpstr>
      <vt:lpstr>Un niveau impacté par les magasiniers</vt:lpstr>
      <vt:lpstr>Les frontaux affichent les plus fortes baisses</vt:lpstr>
      <vt:lpstr>Transition énergétique : constat actuel</vt:lpstr>
      <vt:lpstr>Présentation PowerPoint</vt:lpstr>
      <vt:lpstr>Présentation PowerPoint</vt:lpstr>
      <vt:lpstr>Présentation PowerPoint</vt:lpstr>
      <vt:lpstr>Présentation PowerPoint</vt:lpstr>
      <vt:lpstr>- Europe : Le marché du neuf -</vt:lpstr>
      <vt:lpstr>- Europe : Le marché du neuf -</vt:lpstr>
      <vt:lpstr>- Europe : Le marché du neuf -</vt:lpstr>
      <vt:lpstr>- Europe : Le marché du neuf -</vt:lpstr>
      <vt:lpstr>- Europe : Le marché du neuf -</vt:lpstr>
      <vt:lpstr>- Monde : Le marché du neuf -</vt:lpstr>
      <vt:lpstr>- Monde : Le marché du neuf -</vt:lpstr>
      <vt:lpstr>- Monde : Le marché du neuf -</vt:lpstr>
      <vt:lpstr>- Monde : Le marché du neuf -</vt:lpstr>
      <vt:lpstr>- Conclusions : Le marché du neuf -</vt:lpstr>
      <vt:lpstr>Présentation PowerPoint</vt:lpstr>
      <vt:lpstr>   Chariots d’occasion (unités)  Historique 2007-2019 </vt:lpstr>
      <vt:lpstr>   Chariots d’occasion (CA) Historique 2012-2019 </vt:lpstr>
      <vt:lpstr>Répartition des volumes de transactions  Cumul à août 2020 sur les 12 derniers mois (unités et %)</vt:lpstr>
      <vt:lpstr>Répartition régionale des volumes de transactions  Sur le T1 2020</vt:lpstr>
      <vt:lpstr>Historique des ventes  à utilisateur final Cumul janvier - août (unités et CA)</vt:lpstr>
      <vt:lpstr>Comparaison mensuelle 2019-2020 Cumul du CA : ventes à utilisateur final</vt:lpstr>
      <vt:lpstr>Historique des ventes  aux marchands  Cumul janvier - août (unités et CA)</vt:lpstr>
      <vt:lpstr>Comparaison mensuelle 2019-2020 Cumul du CA : ventes aux marchands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Merci de votre attention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1er janvier 2020 - Nouvelle recommandation CACES ® </vt:lpstr>
      <vt:lpstr>Présentation PowerPoint</vt:lpstr>
      <vt:lpstr>Présentation PowerPoint</vt:lpstr>
      <vt:lpstr>Vue globale de la nouvelle recommandation CACES ®  Chariots Portés</vt:lpstr>
      <vt:lpstr>Vue globale de la nouvelle recommandation CACES ®  gerbeurs accompagnants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SÉCURITÉ SOCIALE</vt:lpstr>
      <vt:lpstr>L’INRS dans le Réseau</vt:lpstr>
      <vt:lpstr>SOMMAIRE</vt:lpstr>
      <vt:lpstr>Le rôle du CACES®</vt:lpstr>
      <vt:lpstr>La légitimité du CACES®</vt:lpstr>
      <vt:lpstr>La légitimité du CACES®</vt:lpstr>
      <vt:lpstr>Valeur juridique du CACES®</vt:lpstr>
      <vt:lpstr>La rénovation du CACES®</vt:lpstr>
      <vt:lpstr>La rénovation du CACES®</vt:lpstr>
      <vt:lpstr>Présentation PowerPoint</vt:lpstr>
      <vt:lpstr>Présentation PowerPoint</vt:lpstr>
      <vt:lpstr>Présentation PowerPoint</vt:lpstr>
      <vt:lpstr>Présentation PowerPoint</vt:lpstr>
      <vt:lpstr>Présentation PowerPoint</vt:lpstr>
      <vt:lpstr>Présentation PowerPoint</vt:lpstr>
      <vt:lpstr>Impact des R.484 et R.485</vt:lpstr>
      <vt:lpstr>Principales évolutions</vt:lpstr>
      <vt:lpstr>Focus sur la R.486A</vt:lpstr>
      <vt:lpstr>Pour en savoir plus…</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pole ECO</dc:creator>
  <cp:lastModifiedBy>pole ECO</cp:lastModifiedBy>
  <cp:revision>262</cp:revision>
  <dcterms:created xsi:type="dcterms:W3CDTF">2016-10-19T07:59:14Z</dcterms:created>
  <dcterms:modified xsi:type="dcterms:W3CDTF">2020-11-06T14:52:32Z</dcterms:modified>
</cp:coreProperties>
</file>