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2" r:id="rId3"/>
    <p:sldId id="333" r:id="rId4"/>
    <p:sldId id="335" r:id="rId5"/>
    <p:sldId id="336" r:id="rId6"/>
    <p:sldId id="266" r:id="rId7"/>
    <p:sldId id="337" r:id="rId8"/>
    <p:sldId id="356" r:id="rId9"/>
    <p:sldId id="268" r:id="rId10"/>
    <p:sldId id="354" r:id="rId11"/>
    <p:sldId id="33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4F0D6-B660-4C68-B96D-23FF18578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4EEF92-27F4-4513-B38E-413990C80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FECB27-F395-49A9-A6F3-9D377ACF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A611D8-B26B-4F02-9CB3-24A22955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57EA29-488E-47E9-8E6F-0BE8D4C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41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E2651-54C7-41DB-92B4-27B4048D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EF537C-0252-4AD1-9657-9CF4EAD5D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9750A0-B1A7-4DA5-AC0F-01F2AF9F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C33929-4319-4021-B2BB-41D12D6F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5411CA-C4EA-47B4-999C-495F0A64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4E77FA-9CC0-4CAD-B26D-761D505B5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3FE456-4A78-4637-83A9-EA1E27AFC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42DFF-234A-4894-8B11-97D71C17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BE563-FCCE-4115-B66F-F6B9AC6B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4CE93D-2DE2-4370-9F67-437304FF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52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C3A17-4DA5-4B44-85CB-371E7E02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72296-3F99-4B3B-A5A8-BB0F40B60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EDA56-7335-4007-B7AA-4EB84DCC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4BD52D-04C2-4F3D-ABFF-8F7B261C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CEF195-A132-4D5D-86F1-26A7E726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72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2E3CB-7E2F-4359-83CB-469596A9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92FB71-04E8-4655-840C-5C1C6A574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C0A21-BBD7-41DC-AE9C-7CEA96DC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DA9E74-7313-406D-A714-4815A29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28D3BD-F131-43D1-B34F-0248F674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03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19D83-0685-403E-8323-0FDAFCED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12A145-90BC-4637-AFCD-8BFAE59D4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045650-7D38-449A-B4A0-FE38E8670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E682C3-2F86-4765-8948-1E71F5AA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9DA827-4D0F-489C-B89D-A5FB4537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3FA5BA-89FC-4208-B6A2-6C4796CC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8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0CEE2-8B73-4415-A660-BAE5B9C8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FE1C25-F60E-45A2-9F8D-48D87A56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646094-C448-46D9-8ACC-32CB4B4D7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437ACB-70ED-4F18-B168-DF40DE393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4CF1DC-3242-4BCE-864F-01C8CC268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BFBC6F-7E58-4887-9089-2DE003E3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A50CA7-9901-4F13-B9B9-8DDE50C9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061FA2-1AFF-490E-B2E7-D2D0DA9D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63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6EE77-82D7-422F-8F40-035C7435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B67CAD-89BE-4825-9F8F-231B5F96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C6F8C1-357A-4B47-8C8E-272CF111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212605-E29E-4E94-A50D-F2881DD9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0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8B3DC70-06C6-4D25-9A64-7B109AE1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05F34F-BDB6-4116-927A-64E336A4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B08E08-C095-4B7D-B0BD-85FDFE6A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15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DC0FD-800D-4567-9C6E-30457835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AFB64-F892-41BD-A0FA-CAF2FA7B0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BEDBAD-F59C-4CB0-8B6E-48DDC439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515D9B-49C4-4D9E-8B8E-B22E1452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B559CC-8B8E-498C-9532-B1C6043B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F8F393-A5E3-45F1-8935-2B587540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75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C17C2-C543-4AB6-BCE2-D3BA33F5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F0CF5A-D632-4E0F-9512-16650A01D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D7DDF3-8CC6-4860-9163-87F906D53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5C9DF4-C0D7-427C-B90E-24533A7B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D50CA0-C610-48AD-85C2-87DBCEB4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F904E4-80B0-46CF-ACFF-D2931337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58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E22F81-77A5-4DBD-BE58-AD5BBE68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80ABEA-847A-4AE3-A24F-5729D58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3B8CAA-F7BE-4ED5-B37E-CC4A4FBA9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494721-83BA-4B17-9FA4-33BD86503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115DAF-11F3-4301-8156-8AF2BD816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B35739-E145-794D-B26E-8880254A4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13" b="120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70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62E4A3-0F5B-48DD-BD90-05B8BEFDC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95073"/>
          </a:xfrm>
          <a:prstGeom prst="rect">
            <a:avLst/>
          </a:prstGeom>
        </p:spPr>
      </p:pic>
      <p:sp>
        <p:nvSpPr>
          <p:cNvPr id="6" name="Titre 6">
            <a:extLst>
              <a:ext uri="{FF2B5EF4-FFF2-40B4-BE49-F238E27FC236}">
                <a16:creationId xmlns:a16="http://schemas.microsoft.com/office/drawing/2014/main" id="{4224B533-4D44-4596-8BF3-0CD7A5BE5A77}"/>
              </a:ext>
            </a:extLst>
          </p:cNvPr>
          <p:cNvSpPr txBox="1">
            <a:spLocks/>
          </p:cNvSpPr>
          <p:nvPr/>
        </p:nvSpPr>
        <p:spPr>
          <a:xfrm>
            <a:off x="4881488" y="3978907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2017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Exide  Lille</a:t>
            </a:r>
          </a:p>
        </p:txBody>
      </p:sp>
    </p:spTree>
    <p:extLst>
      <p:ext uri="{BB962C8B-B14F-4D97-AF65-F5344CB8AC3E}">
        <p14:creationId xmlns:p14="http://schemas.microsoft.com/office/powerpoint/2010/main" val="371506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82943C-90BD-D64C-9EB2-76118BD1DB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285" r="9496" b="6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6">
            <a:extLst>
              <a:ext uri="{FF2B5EF4-FFF2-40B4-BE49-F238E27FC236}">
                <a16:creationId xmlns:a16="http://schemas.microsoft.com/office/drawing/2014/main" id="{2C1B8B32-0EBF-46C7-91F2-2AFC3C80CFC0}"/>
              </a:ext>
            </a:extLst>
          </p:cNvPr>
          <p:cNvSpPr txBox="1">
            <a:spLocks/>
          </p:cNvSpPr>
          <p:nvPr/>
        </p:nvSpPr>
        <p:spPr>
          <a:xfrm>
            <a:off x="5038243" y="3952782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2018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Barou  </a:t>
            </a:r>
            <a:r>
              <a:rPr lang="en-US" sz="2800" dirty="0" err="1">
                <a:solidFill>
                  <a:srgbClr val="FFFFFF"/>
                </a:solidFill>
              </a:rPr>
              <a:t>Chavanay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1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33810A-93A6-C748-8F2F-7CE5B39FE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92" b="87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28146B6-B7B4-084F-A416-18AA339C5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5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5BF3E8-01DF-3E49-947D-0B15614B4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0" b="183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396ED1-C148-DD40-9744-018CFF091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48" b="22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re 6">
            <a:extLst>
              <a:ext uri="{FF2B5EF4-FFF2-40B4-BE49-F238E27FC236}">
                <a16:creationId xmlns:a16="http://schemas.microsoft.com/office/drawing/2014/main" id="{75561795-2902-4F9F-970C-A41EF6ED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203" y="2440122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2012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Fenwick  </a:t>
            </a:r>
            <a:r>
              <a:rPr lang="en-US" sz="2800" dirty="0" err="1">
                <a:solidFill>
                  <a:srgbClr val="FFFFFF"/>
                </a:solidFill>
              </a:rPr>
              <a:t>Elancourt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1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CAFA2B-B2A7-984C-B1B6-101A4C70E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42"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0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A9F55A-4BB3-1E48-B6BE-DA2B353B2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80" b="123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3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FD73DA-AA46-4C8E-AB49-9C142EF1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DFECD199-DB94-4BA2-A34A-B3A1A9A0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655" y="180248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2013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Toyota  </a:t>
            </a:r>
            <a:r>
              <a:rPr lang="en-US" sz="2800" dirty="0" err="1">
                <a:solidFill>
                  <a:srgbClr val="FFFFFF"/>
                </a:solidFill>
              </a:rPr>
              <a:t>Ancenis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61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8401B4-FF94-4541-A8CC-C090E49FEB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9091" r="949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94505CD-C20D-E843-AB6B-205DE9D3ED98}"/>
              </a:ext>
            </a:extLst>
          </p:cNvPr>
          <p:cNvSpPr/>
          <p:nvPr/>
        </p:nvSpPr>
        <p:spPr>
          <a:xfrm>
            <a:off x="9483635" y="133363"/>
            <a:ext cx="2521130" cy="22966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2016 Manitou  Ancenis</a:t>
            </a:r>
          </a:p>
        </p:txBody>
      </p:sp>
    </p:spTree>
    <p:extLst>
      <p:ext uri="{BB962C8B-B14F-4D97-AF65-F5344CB8AC3E}">
        <p14:creationId xmlns:p14="http://schemas.microsoft.com/office/powerpoint/2010/main" val="17824281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</Words>
  <Application>Microsoft Office PowerPoint</Application>
  <PresentationFormat>Grand écran</PresentationFormat>
  <Paragraphs>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2012 Fenwick  Elancourt</vt:lpstr>
      <vt:lpstr>Présentation PowerPoint</vt:lpstr>
      <vt:lpstr>Présentation PowerPoint</vt:lpstr>
      <vt:lpstr>2013 Toyota  Ancenis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pole ECO</dc:creator>
  <cp:lastModifiedBy>pole ECO</cp:lastModifiedBy>
  <cp:revision>4</cp:revision>
  <dcterms:created xsi:type="dcterms:W3CDTF">2019-11-22T09:24:09Z</dcterms:created>
  <dcterms:modified xsi:type="dcterms:W3CDTF">2019-11-22T13:12:27Z</dcterms:modified>
</cp:coreProperties>
</file>