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9" r:id="rId2"/>
    <p:sldId id="330" r:id="rId3"/>
    <p:sldId id="258" r:id="rId4"/>
    <p:sldId id="331" r:id="rId5"/>
    <p:sldId id="355" r:id="rId6"/>
    <p:sldId id="349" r:id="rId7"/>
    <p:sldId id="351" r:id="rId8"/>
    <p:sldId id="350" r:id="rId9"/>
    <p:sldId id="353" r:id="rId10"/>
    <p:sldId id="352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B4F0D6-B660-4C68-B96D-23FF18578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E4EEF92-27F4-4513-B38E-413990C802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FECB27-F395-49A9-A6F3-9D377ACF3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DDD1-6249-4435-8642-6A80C18A98C1}" type="datetimeFigureOut">
              <a:rPr lang="fr-FR" smtClean="0"/>
              <a:t>22/11/2019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A611D8-B26B-4F02-9CB3-24A22955D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57EA29-488E-47E9-8E6F-0BE8D4C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7C6A-2E65-4FA7-A512-BA6C3211E5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4410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1E2651-54C7-41DB-92B4-27B4048DD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9EF537C-0252-4AD1-9657-9CF4EAD5D9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9750A0-B1A7-4DA5-AC0F-01F2AF9F1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DDD1-6249-4435-8642-6A80C18A98C1}" type="datetimeFigureOut">
              <a:rPr lang="fr-FR" smtClean="0"/>
              <a:t>22/11/2019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C33929-4319-4021-B2BB-41D12D6FC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5411CA-C4EA-47B4-999C-495F0A64F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7C6A-2E65-4FA7-A512-BA6C3211E5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39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C4E77FA-9CC0-4CAD-B26D-761D505B53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63FE456-4A78-4637-83A9-EA1E27AFC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F42DFF-234A-4894-8B11-97D71C17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DDD1-6249-4435-8642-6A80C18A98C1}" type="datetimeFigureOut">
              <a:rPr lang="fr-FR" smtClean="0"/>
              <a:t>22/11/2019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BE563-FCCE-4115-B66F-F6B9AC6B7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4CE93D-2DE2-4370-9F67-437304FF4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7C6A-2E65-4FA7-A512-BA6C3211E5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7524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9C3A17-4DA5-4B44-85CB-371E7E02D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D72296-3F99-4B3B-A5A8-BB0F40B60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8EDA56-7335-4007-B7AA-4EB84DCCB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DDD1-6249-4435-8642-6A80C18A98C1}" type="datetimeFigureOut">
              <a:rPr lang="fr-FR" smtClean="0"/>
              <a:t>22/11/2019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4BD52D-04C2-4F3D-ABFF-8F7B261C1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CEF195-A132-4D5D-86F1-26A7E7260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7C6A-2E65-4FA7-A512-BA6C3211E5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727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A2E3CB-7E2F-4359-83CB-469596A99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92FB71-04E8-4655-840C-5C1C6A574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2C0A21-BBD7-41DC-AE9C-7CEA96DCA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DDD1-6249-4435-8642-6A80C18A98C1}" type="datetimeFigureOut">
              <a:rPr lang="fr-FR" smtClean="0"/>
              <a:t>22/11/2019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DA9E74-7313-406D-A714-4815A2954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28D3BD-F131-43D1-B34F-0248F6747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7C6A-2E65-4FA7-A512-BA6C3211E5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038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219D83-0685-403E-8323-0FDAFCED8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12A145-90BC-4637-AFCD-8BFAE59D47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5045650-7D38-449A-B4A0-FE38E8670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2E682C3-2F86-4765-8948-1E71F5AAB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DDD1-6249-4435-8642-6A80C18A98C1}" type="datetimeFigureOut">
              <a:rPr lang="fr-FR" smtClean="0"/>
              <a:t>22/11/2019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29DA827-4D0F-489C-B89D-A5FB45375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3FA5BA-89FC-4208-B6A2-6C4796CC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7C6A-2E65-4FA7-A512-BA6C3211E5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4987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30CEE2-8B73-4415-A660-BAE5B9C88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9FE1C25-F60E-45A2-9F8D-48D87A56C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B646094-C448-46D9-8ACC-32CB4B4D7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2437ACB-70ED-4F18-B168-DF40DE393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64CF1DC-3242-4BCE-864F-01C8CC2685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4BFBC6F-7E58-4887-9089-2DE003E36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DDD1-6249-4435-8642-6A80C18A98C1}" type="datetimeFigureOut">
              <a:rPr lang="fr-FR" smtClean="0"/>
              <a:t>22/11/2019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BA50CA7-9901-4F13-B9B9-8DDE50C91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C061FA2-1AFF-490E-B2E7-D2D0DA9D7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7C6A-2E65-4FA7-A512-BA6C3211E5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637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C6EE77-82D7-422F-8F40-035C74356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7B67CAD-89BE-4825-9F8F-231B5F96E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DDD1-6249-4435-8642-6A80C18A98C1}" type="datetimeFigureOut">
              <a:rPr lang="fr-FR" smtClean="0"/>
              <a:t>22/11/2019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2C6F8C1-357A-4B47-8C8E-272CF1115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2212605-E29E-4E94-A50D-F2881DD9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7C6A-2E65-4FA7-A512-BA6C3211E5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1907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8B3DC70-06C6-4D25-9A64-7B109AE1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DDD1-6249-4435-8642-6A80C18A98C1}" type="datetimeFigureOut">
              <a:rPr lang="fr-FR" smtClean="0"/>
              <a:t>22/11/2019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505F34F-BDB6-4116-927A-64E336A45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B08E08-C095-4B7D-B0BD-85FDFE6A4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7C6A-2E65-4FA7-A512-BA6C3211E5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3154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6DC0FD-800D-4567-9C6E-304578355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AFB64-F892-41BD-A0FA-CAF2FA7B0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BEDBAD-F59C-4CB0-8B6E-48DDC4398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C515D9B-49C4-4D9E-8B8E-B22E14529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DDD1-6249-4435-8642-6A80C18A98C1}" type="datetimeFigureOut">
              <a:rPr lang="fr-FR" smtClean="0"/>
              <a:t>22/11/2019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4B559CC-8B8E-498C-9532-B1C6043B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F8F393-A5E3-45F1-8935-2B587540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7C6A-2E65-4FA7-A512-BA6C3211E5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9755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0C17C2-C543-4AB6-BCE2-D3BA33F50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9F0CF5A-D632-4E0F-9512-16650A01DB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9D7DDF3-8CC6-4860-9163-87F906D53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E5C9DF4-C0D7-427C-B90E-24533A7B8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DDD1-6249-4435-8642-6A80C18A98C1}" type="datetimeFigureOut">
              <a:rPr lang="fr-FR" smtClean="0"/>
              <a:t>22/11/2019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0D50CA0-C610-48AD-85C2-87DBCEB48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F904E4-80B0-46CF-ACFF-D2931337C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7C6A-2E65-4FA7-A512-BA6C3211E5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7582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8E22F81-77A5-4DBD-BE58-AD5BBE688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80ABEA-847A-4AE3-A24F-5729D5891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3B8CAA-F7BE-4ED5-B37E-CC4A4FBA9D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9DDD1-6249-4435-8642-6A80C18A98C1}" type="datetimeFigureOut">
              <a:rPr lang="fr-FR" smtClean="0"/>
              <a:t>22/11/2019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494721-83BA-4B17-9FA4-33BD865038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115DAF-11F3-4301-8156-8AF2BD816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E7C6A-2E65-4FA7-A512-BA6C3211E5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171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1D22CC-F649-F046-894F-3AE25B0F8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8646" y="4752963"/>
            <a:ext cx="5134708" cy="1264588"/>
          </a:xfrm>
        </p:spPr>
        <p:txBody>
          <a:bodyPr anchor="ctr">
            <a:normAutofit fontScale="90000"/>
          </a:bodyPr>
          <a:lstStyle/>
          <a:p>
            <a:r>
              <a:rPr lang="fr-FR" dirty="0"/>
              <a:t>Rétrospective </a:t>
            </a:r>
            <a:br>
              <a:rPr lang="fr-FR" dirty="0"/>
            </a:br>
            <a:r>
              <a:rPr lang="fr-FR" dirty="0"/>
              <a:t>2004 - 2019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C4E3A8-1AE9-B14B-897A-EACDABD1E1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28" b="23372"/>
          <a:stretch/>
        </p:blipFill>
        <p:spPr>
          <a:xfrm>
            <a:off x="0" y="0"/>
            <a:ext cx="12192000" cy="4571990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F2CB1D8E-8F17-4D51-AD7C-3949540AB7A9}"/>
              </a:ext>
            </a:extLst>
          </p:cNvPr>
          <p:cNvSpPr txBox="1">
            <a:spLocks/>
          </p:cNvSpPr>
          <p:nvPr/>
        </p:nvSpPr>
        <p:spPr bwMode="auto">
          <a:xfrm>
            <a:off x="6448697" y="6198524"/>
            <a:ext cx="4824536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b="1" kern="1200">
                <a:solidFill>
                  <a:srgbClr val="E8147B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fr-FR" altLang="fr-FR" dirty="0">
                <a:solidFill>
                  <a:srgbClr val="0067B8"/>
                </a:solidFill>
                <a:latin typeface="Calibri"/>
              </a:rPr>
              <a:t>Patrick Gatignol</a:t>
            </a:r>
          </a:p>
        </p:txBody>
      </p:sp>
    </p:spTree>
    <p:extLst>
      <p:ext uri="{BB962C8B-B14F-4D97-AF65-F5344CB8AC3E}">
        <p14:creationId xmlns:p14="http://schemas.microsoft.com/office/powerpoint/2010/main" val="3727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EA179CC-E6E8-46D3-9EF9-FC5FD59C9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43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86BA83-9331-1246-BD3D-76A4F7A59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2004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606975B-5325-C343-9644-E1123F65B5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00" r="4000"/>
          <a:stretch/>
        </p:blipFill>
        <p:spPr>
          <a:xfrm>
            <a:off x="0" y="10"/>
            <a:ext cx="8975188" cy="6857990"/>
          </a:xfrm>
          <a:prstGeom prst="rect">
            <a:avLst/>
          </a:prstGeom>
          <a:effectLst/>
        </p:spPr>
      </p:pic>
      <p:sp>
        <p:nvSpPr>
          <p:cNvPr id="4" name="Titre 6">
            <a:extLst>
              <a:ext uri="{FF2B5EF4-FFF2-40B4-BE49-F238E27FC236}">
                <a16:creationId xmlns:a16="http://schemas.microsoft.com/office/drawing/2014/main" id="{392E96BE-4346-46DC-9AE6-EE8DB8A00271}"/>
              </a:ext>
            </a:extLst>
          </p:cNvPr>
          <p:cNvSpPr txBox="1">
            <a:spLocks/>
          </p:cNvSpPr>
          <p:nvPr/>
        </p:nvSpPr>
        <p:spPr>
          <a:xfrm>
            <a:off x="9091749" y="2082401"/>
            <a:ext cx="2920570" cy="2972926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FF66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FFFF"/>
                </a:solidFill>
              </a:rPr>
              <a:t>2004</a:t>
            </a:r>
          </a:p>
          <a:p>
            <a:r>
              <a:rPr lang="en-US" sz="2800" dirty="0" err="1">
                <a:solidFill>
                  <a:srgbClr val="FFFFFF"/>
                </a:solidFill>
              </a:rPr>
              <a:t>Lancement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d’Argus</a:t>
            </a:r>
            <a:r>
              <a:rPr lang="en-US" sz="2800" dirty="0">
                <a:solidFill>
                  <a:srgbClr val="FFFFFF"/>
                </a:solidFill>
              </a:rPr>
              <a:t>-chariot</a:t>
            </a:r>
          </a:p>
        </p:txBody>
      </p:sp>
    </p:spTree>
    <p:extLst>
      <p:ext uri="{BB962C8B-B14F-4D97-AF65-F5344CB8AC3E}">
        <p14:creationId xmlns:p14="http://schemas.microsoft.com/office/powerpoint/2010/main" val="2091299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7B4F929-4457-9A4C-A139-0B07EDAD1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52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4D9CF61-6D1A-D844-B56F-7E2E79BD3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01" b="2309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03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6">
            <a:extLst>
              <a:ext uri="{FF2B5EF4-FFF2-40B4-BE49-F238E27FC236}">
                <a16:creationId xmlns:a16="http://schemas.microsoft.com/office/drawing/2014/main" id="{392E96BE-4346-46DC-9AE6-EE8DB8A00271}"/>
              </a:ext>
            </a:extLst>
          </p:cNvPr>
          <p:cNvSpPr txBox="1">
            <a:spLocks/>
          </p:cNvSpPr>
          <p:nvPr/>
        </p:nvSpPr>
        <p:spPr>
          <a:xfrm>
            <a:off x="9299153" y="2552663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FF66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FFFF"/>
                </a:solidFill>
              </a:rPr>
              <a:t>2006</a:t>
            </a:r>
          </a:p>
          <a:p>
            <a:r>
              <a:rPr lang="en-US" sz="2800" dirty="0">
                <a:solidFill>
                  <a:srgbClr val="FFFFFF"/>
                </a:solidFill>
              </a:rPr>
              <a:t>Mercure </a:t>
            </a:r>
            <a:r>
              <a:rPr lang="en-US" sz="2800" dirty="0" err="1">
                <a:solidFill>
                  <a:srgbClr val="FFFFFF"/>
                </a:solidFill>
              </a:rPr>
              <a:t>Roissy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9837760-F155-4E6C-A41A-F9BF80309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95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1DBD15F-6D64-4F4B-9AEE-6D907C604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017390" cy="685800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AFCC5144-E5E6-5342-9C0D-5A694DC3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2473" y="2205111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2008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Hotel St James&amp;  Albany - Paris</a:t>
            </a:r>
          </a:p>
        </p:txBody>
      </p:sp>
    </p:spTree>
    <p:extLst>
      <p:ext uri="{BB962C8B-B14F-4D97-AF65-F5344CB8AC3E}">
        <p14:creationId xmlns:p14="http://schemas.microsoft.com/office/powerpoint/2010/main" val="1738617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1587065-B594-4610-A1CF-3B86F510F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86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AFCC5144-E5E6-5342-9C0D-5A694DC3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0609" y="2074362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2009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Hotel St James&amp;  Albany - Paris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35C8A4-43A4-4984-BFBC-481752A99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81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EF1A12F-FF3D-4CE6-9846-283B52D47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6154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32</Words>
  <Application>Microsoft Office PowerPoint</Application>
  <PresentationFormat>Grand écran</PresentationFormat>
  <Paragraphs>9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Thème Office</vt:lpstr>
      <vt:lpstr>Rétrospective  2004 - 2019</vt:lpstr>
      <vt:lpstr>2004</vt:lpstr>
      <vt:lpstr>Présentation PowerPoint</vt:lpstr>
      <vt:lpstr>Présentation PowerPoint</vt:lpstr>
      <vt:lpstr>Présentation PowerPoint</vt:lpstr>
      <vt:lpstr>2008 Hotel St James&amp;  Albany - Paris</vt:lpstr>
      <vt:lpstr>Présentation PowerPoint</vt:lpstr>
      <vt:lpstr>2009 Hotel St James&amp;  Albany - Paris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pole ECO</dc:creator>
  <cp:lastModifiedBy>pole ECO</cp:lastModifiedBy>
  <cp:revision>4</cp:revision>
  <dcterms:created xsi:type="dcterms:W3CDTF">2019-11-22T09:24:09Z</dcterms:created>
  <dcterms:modified xsi:type="dcterms:W3CDTF">2019-11-22T13:12:56Z</dcterms:modified>
</cp:coreProperties>
</file>